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405" r:id="rId9"/>
    <p:sldId id="378" r:id="rId10"/>
    <p:sldId id="407" r:id="rId11"/>
    <p:sldId id="408" r:id="rId12"/>
    <p:sldId id="377" r:id="rId13"/>
    <p:sldId id="379" r:id="rId14"/>
    <p:sldId id="380" r:id="rId15"/>
    <p:sldId id="410" r:id="rId16"/>
    <p:sldId id="409" r:id="rId17"/>
    <p:sldId id="381" r:id="rId18"/>
    <p:sldId id="422" r:id="rId19"/>
    <p:sldId id="382" r:id="rId20"/>
    <p:sldId id="411" r:id="rId21"/>
    <p:sldId id="412" r:id="rId22"/>
    <p:sldId id="383" r:id="rId23"/>
    <p:sldId id="413" r:id="rId24"/>
    <p:sldId id="384" r:id="rId25"/>
    <p:sldId id="385" r:id="rId26"/>
    <p:sldId id="386" r:id="rId27"/>
    <p:sldId id="387" r:id="rId28"/>
    <p:sldId id="414" r:id="rId29"/>
    <p:sldId id="415" r:id="rId30"/>
    <p:sldId id="388" r:id="rId31"/>
    <p:sldId id="423" r:id="rId32"/>
    <p:sldId id="432" r:id="rId33"/>
    <p:sldId id="434" r:id="rId34"/>
    <p:sldId id="435" r:id="rId35"/>
    <p:sldId id="436" r:id="rId36"/>
    <p:sldId id="437" r:id="rId37"/>
    <p:sldId id="438" r:id="rId38"/>
    <p:sldId id="389" r:id="rId39"/>
    <p:sldId id="416" r:id="rId40"/>
    <p:sldId id="417" r:id="rId41"/>
    <p:sldId id="418" r:id="rId42"/>
    <p:sldId id="424" r:id="rId43"/>
    <p:sldId id="439" r:id="rId44"/>
    <p:sldId id="440" r:id="rId45"/>
    <p:sldId id="441" r:id="rId46"/>
    <p:sldId id="442" r:id="rId47"/>
    <p:sldId id="390" r:id="rId48"/>
    <p:sldId id="391" r:id="rId49"/>
    <p:sldId id="419" r:id="rId50"/>
    <p:sldId id="425" r:id="rId51"/>
    <p:sldId id="443" r:id="rId52"/>
    <p:sldId id="444" r:id="rId53"/>
    <p:sldId id="445" r:id="rId54"/>
    <p:sldId id="392" r:id="rId55"/>
    <p:sldId id="426" r:id="rId56"/>
    <p:sldId id="393" r:id="rId57"/>
    <p:sldId id="394" r:id="rId58"/>
    <p:sldId id="395" r:id="rId59"/>
    <p:sldId id="427" r:id="rId60"/>
    <p:sldId id="396" r:id="rId61"/>
    <p:sldId id="420" r:id="rId62"/>
    <p:sldId id="397" r:id="rId63"/>
    <p:sldId id="398" r:id="rId64"/>
    <p:sldId id="399" r:id="rId65"/>
    <p:sldId id="400" r:id="rId66"/>
    <p:sldId id="401" r:id="rId67"/>
    <p:sldId id="421" r:id="rId68"/>
    <p:sldId id="428" r:id="rId69"/>
    <p:sldId id="429" r:id="rId70"/>
    <p:sldId id="402" r:id="rId71"/>
    <p:sldId id="430" r:id="rId72"/>
    <p:sldId id="431" r:id="rId73"/>
  </p:sldIdLst>
  <p:sldSz cx="9144000" cy="6858000" type="screen4x3"/>
  <p:notesSz cx="6896100" cy="10033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>
      <p:cViewPr>
        <p:scale>
          <a:sx n="90" d="100"/>
          <a:sy n="90" d="100"/>
        </p:scale>
        <p:origin x="729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838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C9BF-3945-4A66-A916-37EABA18C04D}" type="datetimeFigureOut">
              <a:rPr lang="en-US" smtClean="0"/>
              <a:t>11/23/2023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838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FD3A-FFB2-4202-8520-8EF06901E89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5.5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2 2791 0 0,'0'0'1634'0'0,"0"0"-1600"0"0,0 0 1 0 0,0 0-1 0 0,0 0 0 0 0,1 0 1 0 0,-1-1-1 0 0,0 1 0 0 0,0 0 1 0 0,0 0-1 0 0,0 0 0 0 0,0 0 1 0 0,1 0-1 0 0,-1 0 1 0 0,0 0-1 0 0,0 0 0 0 0,0 0 1 0 0,0 0-1 0 0,1 0 0 0 0,-1 0 1 0 0,0 0-1 0 0,0 0 1 0 0,0 0-1 0 0,0 0 0 0 0,1 0 1 0 0,-1 0-1 0 0,0 0 0 0 0,0 0 1 0 0,0 0-1 0 0,0 0 0 0 0,0 0 1 0 0,1 0-1 0 0,-1 0 1 0 0,0 0-1 0 0,0 1 0 0 0,0-1 1 0 0,0 0-1 0 0,0 0 0 0 0,0 0 1 0 0,1 0-1 0 0,-1 0 1 0 0,0 0-1 0 0,0 1 0 0 0,0-1 1 0 0,0 0-1 0 0,0 0 0 0 0,3 6 452 0 0,0 0 1 0 0,0 0-1 0 0,-1 0 0 0 0,0 0 0 0 0,0 0 0 0 0,0 1 0 0 0,-1-1 0 0 0,1 9 0 0 0,2 31 1096 0 0,-2 52 0 0 0,-2-50-785 0 0,-16 256 3277 0 0,-25-3-2024 0 0,35-257-1732 0 0,-25 124 622 0 0,8-51 158 0 0,21-108-737 0 0,2-7 859 0 0,5-9-750 0 0,29-53 128 0 0,47-115 1 0 0,-52 108-532 0 0,52-91 1 0 0,-71 144-45 0 0,0 1-1 0 0,1 0 1 0 0,13-13 0 0 0,14-16 180 0 0,-36 40-165 0 0,0-1-1 0 0,0 1 0 0 0,0 0 0 0 0,1 0 0 0 0,-1 0 0 0 0,1 0 0 0 0,-1 0 0 0 0,1 0 1 0 0,-1 1-1 0 0,1-1 0 0 0,0 1 0 0 0,6-2 0 0 0,-8 2 24 0 0,1 1 0 0 0,-1 0-1 0 0,1 0 1 0 0,-1 0 0 0 0,1 0 0 0 0,-1 0-1 0 0,1 0 1 0 0,-1 0 0 0 0,1 1-1 0 0,-1-1 1 0 0,1 0 0 0 0,-1 1 0 0 0,1-1-1 0 0,-1 1 1 0 0,0 0 0 0 0,1 0 0 0 0,-1-1-1 0 0,0 1 1 0 0,0 0 0 0 0,1 0 0 0 0,-1 0-1 0 0,0 0 1 0 0,0 0 0 0 0,0 0-1 0 0,0 1 1 0 0,0-1 0 0 0,-1 0 0 0 0,3 3-1 0 0,0 3 187 0 0,1 0-1 0 0,-1 0 1 0 0,0 0-1 0 0,-1 1 1 0 0,0-1-1 0 0,0 1 0 0 0,1 8 1 0 0,2 59 899 0 0,-3-45-720 0 0,1 34-254 0 0,-1-11-1 0 0,17 94 1 0 0,-19-146-215 0 0,0 1 0 0 0,1 0-1 0 0,-1 0 1 0 0,1-1 0 0 0,-1 1 0 0 0,1 0 0 0 0,0-1-1 0 0,0 1 1 0 0,0-1 0 0 0,0 1 0 0 0,0-1 0 0 0,0 1 0 0 0,0-1-1 0 0,0 0 1 0 0,0 1 0 0 0,1-1 0 0 0,-1 0 0 0 0,1 0-1 0 0,-1 0 1 0 0,1 0 0 0 0,-1 0 0 0 0,4 1 0 0 0,-3-1-163 0 0,1-1 1 0 0,0 1-1 0 0,-1-1 0 0 0,1 0 1 0 0,-1 0-1 0 0,1 0 1 0 0,0 0-1 0 0,-1-1 0 0 0,1 1 1 0 0,-1-1-1 0 0,1 1 1 0 0,-1-1-1 0 0,1 0 1 0 0,-1 0-1 0 0,4-1 0 0 0,7-6-6925 0 0,1-3-2079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9.7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17 11575 0 0,'3'0'114'0'0,"1"0"-1"0"0,-1 0 1 0 0,0 0-1 0 0,1-1 1 0 0,-1 1 0 0 0,0-1-1 0 0,0 0 1 0 0,1 0-1 0 0,-1 0 1 0 0,4-2-1 0 0,-3 1-4 0 0,0 1 0 0 0,1-1 0 0 0,-1 1 0 0 0,1 0 0 0 0,7-1 0 0 0,-5 2 371 0 0,1 1 1 0 0,-1 0-1 0 0,1 0 1 0 0,-1 1-1 0 0,0 0 0 0 0,0 0 1 0 0,1 0-1 0 0,-1 1 1 0 0,-1 0-1 0 0,1 1 1 0 0,9 5-1 0 0,-8-3 182 0 0,0-1 1 0 0,0 1-1 0 0,-1 0 1 0 0,0 1-1 0 0,0-1 0 0 0,-1 1 1 0 0,0 1-1 0 0,10 14 0 0 0,-11-12-339 0 0,0 1-1 0 0,-1 0 1 0 0,0 0-1 0 0,-1 0 1 0 0,0 0-1 0 0,-1 1 1 0 0,0-1-1 0 0,0 1 1 0 0,-2-1-1 0 0,1 1 1 0 0,-1 0-1 0 0,-1-1 0 0 0,0 1 1 0 0,-1-1-1 0 0,-4 17 1 0 0,-3 2 148 0 0,-1-1 1 0 0,-1 0 0 0 0,-1-1-1 0 0,-27 44 1 0 0,19-37-569 0 0,-39 62 382 0 0,47-79-818 0 0,-2 1 0 0 0,-30 30 0 0 0,25-34-7039 0 0,0-8-2624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3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140 1 5471 0 0,'4'9'996'0'0,"-1"1"-1"0"0,-1 0 0 0 0,1 0 0 0 0,-2 0 0 0 0,1 0 1 0 0,-2 0-1 0 0,1 0 0 0 0,-1 0 0 0 0,-1 0 1 0 0,0 0-1 0 0,0 0 0 0 0,-5 18 0 0 0,-5 8 682 0 0,-1-1 0 0 0,-19 39 0 0 0,25-59-1627 0 0,-24 55 709 0 0,-26 58-169 0 0,55-126-1682 0 0</inkml:trace>
  <inkml:trace contextRef="#ctx0" brushRef="#br0" timeOffset="1">143 425 6647 0 0,'55'29'1938'0'0,"-36"-20"495"0"0,0-1 0 0 0,29 7-1 0 0,-37-12-1586 0 0,0-1 1 0 0,0 0-1 0 0,0 0 0 0 0,0-2 0 0 0,0 1 0 0 0,0-1 0 0 0,1-1 0 0 0,-1 0 0 0 0,0 0 0 0 0,0-1 0 0 0,17-6 0 0 0,-15 4-207 0 0,-1-1 0 0 0,0 0 0 0 0,-1-1 0 0 0,1 0 0 0 0,18-15 0 0 0,-16 11-158 0 0,-1 0 0 0 0,0-1 0 0 0,0-1 0 0 0,-1 0 0 0 0,20-28 0 0 0,-28 30-470 0 0,-4 8-11 0 0,0 0 0 0 0,0 0 0 0 0,-1 1 0 0 0,1-1 0 0 0,-1 0 0 0 0,1 0 0 0 0,-1 0 0 0 0,0 0 0 0 0,0 0 0 0 0,1 1 0 0 0,-4-4 0 0 0,-16-21 0 0 0,11 15 0 0 0,-5-9-2111 0 0,1-4-4806 0 0,-1-3-3279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4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234 0 3679 0 0,'0'0'284'0'0,"-1"2"11"0"0,-7 17 1571 0 0,-94 205 11392 0 0,78-178-11445 0 0,-52 108 3691 0 0,54-98-3033 0 0,22-54-1162 0 0,2-3-1255 0 0,0 0 1 0 0,0 0-1 0 0,0 0 0 0 0,-1 0 0 0 0,1 0 1 0 0,0-1-1 0 0,0 1 0 0 0,-1 0 1 0 0,1-1-1 0 0,0 1 0 0 0,1-4 0 0 0,0 2 15 0 0,76-91 8 0 0,-26 28-95 0 0,-49 62 2 0 0,0 0 0 0 0,0 1 0 0 0,0-1 1 0 0,9-5-1 0 0,-13 9 15 0 0,1 0 0 0 0,-1 0 1 0 0,0 0-1 0 0,0-1 0 0 0,0 1 0 0 0,0 0 0 0 0,0 0 0 0 0,0 0 0 0 0,1 0 1 0 0,-1 0-1 0 0,0 0 0 0 0,0 0 0 0 0,0 0 0 0 0,0 0 0 0 0,0 0 1 0 0,1 0-1 0 0,-1 0 0 0 0,0 0 0 0 0,0 0 0 0 0,0 0 0 0 0,0 0 1 0 0,1 0-1 0 0,-1 0 0 0 0,0 0 0 0 0,0 0 0 0 0,0 0 0 0 0,0 0 1 0 0,1 0-1 0 0,-1 0 0 0 0,0 0 0 0 0,0 0 0 0 0,0 0 0 0 0,0 0 0 0 0,0 0 1 0 0,0 0-1 0 0,1 0 0 0 0,-1 0 0 0 0,0 1 0 0 0,0-1 0 0 0,0 0 1 0 0,0 0-1 0 0,0 0 0 0 0,0 0 0 0 0,0 0 0 0 0,1 0 0 0 0,-1 1 1 0 0,0-1-1 0 0,0 0 0 0 0,0 0 0 0 0,0 0 0 0 0,0 0 0 0 0,0 1 1 0 0,0-1-1 0 0,0 0 0 0 0,0 0 0 0 0,0 0 0 0 0,0 0 0 0 0,0 1 0 0 0,0-1 1 0 0,0 0-1 0 0,-1 11 58 0 0,0-10-46 0 0,-6 31 291 0 0,-1-1 0 0 0,-2 0 0 0 0,-28 59 1 0 0,10-25-29 0 0,26-60-252 0 0,-5 12 40 0 0,7-11-58 0 0,3-6-3 0 0,1-4-2 0 0,9-10 1 0 0,17-24 0 0 0,-6 5 0 0 0,-14 22 0 0 0,17-17 0 0 0,-27 28 0 0 0,1 0 0 0 0,-1-1 0 0 0,0 1 0 0 0,0 0 0 0 0,1-1 0 0 0,-1 1 0 0 0,0 0 0 0 0,1 0 0 0 0,-1-1 0 0 0,0 1 0 0 0,1 0 0 0 0,-1 0 0 0 0,0 0 0 0 0,1-1 0 0 0,-1 1 0 0 0,0 0 0 0 0,1 0 0 0 0,-1 0 0 0 0,1 0 0 0 0,-1 0 0 0 0,0 0 0 0 0,1 0 0 0 0,-1 0 0 0 0,0 0 0 0 0,1 0 0 0 0,-1 0 0 0 0,1 0 0 0 0,-1 0 0 0 0,0 0 0 0 0,1 0 0 0 0,2 6 0 0 0,-3-6 0 0 0,2 5 0 0 0,0 0 0 0 0,0 0 0 0 0,0 0 0 0 0,-1 0 0 0 0,0 1 0 0 0,0-1 0 0 0,-1 0 0 0 0,1 0 0 0 0,-1 1 0 0 0,-1 6 0 0 0,-1 10 0 0 0,-6 24 0 0 0,4-25 0 0 0,1-5 0 0 0,4-9 0 0 0,3-9 0 0 0,3-10 0 0 0,-7 12 0 0 0,1-2 0 0 0,0 0 0 0 0,0 0 0 0 0,0 1 0 0 0,0-1 0 0 0,0 0 0 0 0,0 1 0 0 0,0-1 0 0 0,0 1 0 0 0,1-1 0 0 0,-1 1 0 0 0,1-1 0 0 0,-1 1 0 0 0,1 0 0 0 0,-1 0 0 0 0,3-2 0 0 0,-2 2 0 0 0,0-1 0 0 0,0 0 0 0 0,-1 1 0 0 0,1-1 0 0 0,0 0 0 0 0,-1 0 0 0 0,0 0 0 0 0,1-1 0 0 0,-1 1 0 0 0,1-3 0 0 0,5-8 0 0 0,10-13-2261 0 0,-2-2-1 0 0,-1 0 1 0 0,14-39-1 0 0,-20 47 1065 0 0,1-2-4726 0 0,-2 0-1287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5.1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136 109 5839 0 0,'0'0'451'0'0,"0"-1"-295"0"0,-2-15 305 0 0,1-10 8607 0 0,14 12-5708 0 0,-11 12-2825 0 0,6-5 952 0 0,0 1-1 0 0,16-10 1 0 0,-19 13-1268 0 0,0 0 1 0 0,1 1-1 0 0,-1-1 0 0 0,1 1 1 0 0,-1 1-1 0 0,1-1 1 0 0,0 1-1 0 0,0 0 0 0 0,0 0 1 0 0,7 0-1 0 0,-12 1-202 0 0,-1 0 0 0 0,1 0 0 0 0,0 0 0 0 0,0 0 0 0 0,-1 1 0 0 0,1-1 0 0 0,-1 0 0 0 0,1 0 0 0 0,0 1 0 0 0,-1-1 0 0 0,1 0 0 0 0,0 1 0 0 0,-1-1 0 0 0,1 1 0 0 0,-1-1 0 0 0,1 1 0 0 0,-1-1 0 0 0,1 1 0 0 0,-1-1 0 0 0,0 1 0 0 0,1 0 0 0 0,-1-1 0 0 0,1 1 0 0 0,-1-1 0 0 0,0 1 0 0 0,0 0 0 0 0,1-1 0 0 0,-1 1 0 0 0,0 0 0 0 0,0-1 0 0 0,0 1 0 0 0,0 0 0 0 0,0 0 0 0 0,0-1 0 0 0,0 1 0 0 0,0 1 0 0 0,0 5 18 0 0,-1 0 1 0 0,1 0-1 0 0,-3 7 1 0 0,1-5 81 0 0,-1 12-76 0 0,1-11-18 0 0,0 0 0 0 0,1 0 0 0 0,0 12 0 0 0,1-19-20 0 0,0-1-1 0 0,0 1 1 0 0,1 0-1 0 0,-1-1 1 0 0,1 1-1 0 0,-1-1 1 0 0,1 1-1 0 0,0-1 1 0 0,0 1-1 0 0,0-1 1 0 0,1 1-1 0 0,-1-1 1 0 0,0 0 0 0 0,1 0-1 0 0,0 0 1 0 0,3 4-1 0 0,4 2-58 0 0,-1 0 0 0 0,0 0 0 0 0,-1 1 0 0 0,1 0 0 0 0,-2 0 1 0 0,1 1-1 0 0,-1 0 0 0 0,8 20 0 0 0,-11-23 29 0 0,-1 0 0 0 0,0 0 1 0 0,-1 0-1 0 0,0 0 0 0 0,0 0 1 0 0,0 1-1 0 0,-1-1 0 0 0,0 0 0 0 0,0 0 1 0 0,-1 0-1 0 0,0 1 0 0 0,0-1 1 0 0,-1 0-1 0 0,0 0 0 0 0,-4 10 0 0 0,-2 1 375 0 0,-1-1 0 0 0,0 0 0 0 0,-2 0-1 0 0,0 0 1 0 0,-1-2 0 0 0,0 1-1 0 0,-1-1 1 0 0,-16 13 0 0 0,26-25-383 0 0,1-1 0 0 0,-1 0 0 0 0,0 0 0 0 0,1 0 0 0 0,-1 0 1 0 0,0 0-1 0 0,0-1 0 0 0,0 1 0 0 0,0-1 0 0 0,0 0 0 0 0,-1 0 0 0 0,1 0 1 0 0,0 0-1 0 0,-1 0 0 0 0,1-1 0 0 0,0 0 0 0 0,-1 1 0 0 0,1-1 0 0 0,-1-1 1 0 0,1 1-1 0 0,0 0 0 0 0,-1-1 0 0 0,1 0 0 0 0,0 0 0 0 0,0 0 0 0 0,-1 0 1 0 0,1 0-1 0 0,0 0 0 0 0,0-1 0 0 0,0 0 0 0 0,0 1 0 0 0,1-1 0 0 0,-1 0 1 0 0,-5-5-1 0 0,-6-10-1133 0 0,1 0 0 0 0,1-1-1 0 0,0 0 1 0 0,1-1 0 0 0,1 0 0 0 0,1-1 0 0 0,0 0 0 0 0,2 0 0 0 0,0-1 0 0 0,-4-26 0 0 0,9 40 952 0 0,1 0 0 0 0,0-1 0 0 0,1 1 0 0 0,0 0 1 0 0,0 0-1 0 0,0-1 0 0 0,1 1 0 0 0,2-8 1 0 0,-3 13 242 0 0,1 0 0 0 0,-1 0 1 0 0,1 0-1 0 0,-1 0 0 0 0,1 1 1 0 0,0-1-1 0 0,0 0 1 0 0,0 0-1 0 0,0 1 0 0 0,0-1 1 0 0,0 1-1 0 0,0-1 0 0 0,1 1 1 0 0,-1-1-1 0 0,0 1 1 0 0,1 0-1 0 0,-1 0 0 0 0,1 0 1 0 0,0 0-1 0 0,-1 0 0 0 0,1 0 1 0 0,0 0-1 0 0,0 0 1 0 0,-1 0-1 0 0,1 1 0 0 0,0-1 1 0 0,0 1-1 0 0,0 0 0 0 0,0-1 1 0 0,0 1-1 0 0,0 0 0 0 0,0 0 1 0 0,0 0-1 0 0,3 1 1 0 0,1 0 429 0 0,0 1 0 0 0,0-1 0 0 0,-1 1 0 0 0,1 0 1 0 0,-1 1-1 0 0,1-1 0 0 0,-1 1 0 0 0,10 7 0 0 0,3 4 1100 0 0,17 17-1 0 0,-10-8-225 0 0,72 67 735 0 0,38 32 2564 0 0,-115-106-4118 0 0,2-1 0 0 0,-1-1 0 0 0,2-1 0 0 0,45 20 0 0 0,-58-29-512 0 0,0-1 0 0 0,1 0 0 0 0,20 2 0 0 0,-25-4 0 0 0,-1-1 0 0 0,0 0 0 0 0,1 0 0 0 0,-1 0 0 0 0,1-1 0 0 0,-1 1 0 0 0,0-1 0 0 0,0-1 0 0 0,11-2 0 0 0,-14 2-137 0 0,0 1-1 0 0,0-1 1 0 0,0 0-1 0 0,0 1 1 0 0,0-1-1 0 0,0 0 1 0 0,0 0-1 0 0,0 0 1 0 0,-1-1-1 0 0,1 1 1 0 0,-1 0 0 0 0,0 0-1 0 0,1-1 1 0 0,-1 1-1 0 0,0-1 1 0 0,0 1-1 0 0,-1-1 1 0 0,1 0-1 0 0,-1 1 1 0 0,1-1-1 0 0,-1-3 1 0 0,1-4-703 0 0,0-1 0 0 0,-1 1 0 0 0,-1-1 0 0 0,-1-10 0 0 0,-2-9-1528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5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20 4519 0 0,'-2'-19'17700'0'0,"18"33"-17127"0"0,25 23 1429 0 0,-12-17-8699 0 0,-15-11-1065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5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599 3 15919 0 0,'0'0'43'0'0,"0"-1"1"0"0,0 1-1 0 0,-1 0 0 0 0,1 0 0 0 0,0 0 1 0 0,-1 0-1 0 0,1-1 0 0 0,0 1 0 0 0,-1 0 0 0 0,1 0 1 0 0,0 0-1 0 0,-1 0 0 0 0,1 0 0 0 0,0 0 1 0 0,-1 0-1 0 0,1 0 0 0 0,0 0 0 0 0,-1 0 0 0 0,1 0 1 0 0,0 0-1 0 0,-1 0 0 0 0,1 0 0 0 0,0 0 1 0 0,-1 0-1 0 0,1 0 0 0 0,0 0 0 0 0,0 1 0 0 0,-1-1 1 0 0,1 0-1 0 0,0 0 0 0 0,-1 0 0 0 0,1 1 0 0 0,0-1 1 0 0,0 0-1 0 0,-1 0 0 0 0,1 0 0 0 0,0 1 1 0 0,0-1-1 0 0,-1 0 0 0 0,1 1 0 0 0,0-1 0 0 0,0 1 1 0 0,-13 12 967 0 0,-12 28 2520 0 0,6-10-1780 0 0,-18 32 1005 0 0,3 1 0 0 0,-34 91 0 0 0,-45 163-2334 0 0,72-192-416 0 0,-139 503-6 0 0,125-298 0 0 0,54-314 0 0 0,2-11 164 0 0,1-6 31 0 0,4-8-1481 0 0,6-14-6815 0 0,-1-5-2095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6.7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54 4519 0 0,'-3'1'114'0'0,"0"-1"0"0"0,0 1-1 0 0,0 0 1 0 0,0 0 0 0 0,0 0-1 0 0,1 0 1 0 0,-1 0 0 0 0,0 1-1 0 0,0-1 1 0 0,1 1 0 0 0,-5 3-1 0 0,2-1 369 0 0,-1 0 1 0 0,1 1-1 0 0,0 0 0 0 0,-4 6 0 0 0,2-1 324 0 0,0 1 0 0 0,0 1 0 0 0,1-1 0 0 0,-5 16 0 0 0,-16 52 2078 0 0,19-51-1986 0 0,0-2-178 0 0,1 1 1 0 0,1-1-1 0 0,1 1 1 0 0,2 0-1 0 0,0 0 1 0 0,2 0-1 0 0,1 0 0 0 0,7 48 1 0 0,-5-64-467 0 0,0-1 0 0 0,1 0 0 0 0,0 1 1 0 0,0-2-1 0 0,1 1 0 0 0,8 13 0 0 0,-10-18-148 0 0,1-1-1 0 0,0 0 1 0 0,0-1 0 0 0,0 1-1 0 0,1 0 1 0 0,-1-1 0 0 0,1 0 0 0 0,0 0-1 0 0,0 0 1 0 0,0 0 0 0 0,0-1-1 0 0,1 0 1 0 0,-1 1 0 0 0,0-1-1 0 0,1-1 1 0 0,5 2 0 0 0,-1 0 56 0 0,1-2 0 0 0,-1 1 1 0 0,0-1-1 0 0,1 0 0 0 0,-1-1 0 0 0,1 0 1 0 0,-1-1-1 0 0,17-3 0 0 0,-14 1-32 0 0,0 0-1 0 0,-1-1 1 0 0,1-1 0 0 0,-1 0-1 0 0,0 0 1 0 0,15-11 0 0 0,9-7 130 0 0,0-2 1 0 0,57-55-1 0 0,-76 63-183 0 0,-1 0 1 0 0,0 0-1 0 0,-1-2 1 0 0,-1 0 0 0 0,-1 0-1 0 0,-1-1 1 0 0,10-22-1 0 0,-12 19-25 0 0,-1 0-1 0 0,-1 0 1 0 0,-1-1 0 0 0,5-41-1 0 0,-9 52-6 0 0,-2-1-1 0 0,0 1 1 0 0,0-1-1 0 0,-1 1 1 0 0,-1-1-1 0 0,0 1 0 0 0,-1 0 1 0 0,-1 0-1 0 0,-9-25 1 0 0,11 35-39 0 0,1 0 1 0 0,-1-1-1 0 0,0 1 1 0 0,0 1 0 0 0,0-1-1 0 0,0 0 1 0 0,0 0-1 0 0,0 1 1 0 0,-1-1 0 0 0,1 1-1 0 0,-1 0 1 0 0,0 0-1 0 0,0 0 1 0 0,0 0 0 0 0,0 0-1 0 0,0 1 1 0 0,0-1-1 0 0,0 1 1 0 0,0 0 0 0 0,-1 0-1 0 0,1 0 1 0 0,0 0-1 0 0,-1 1 1 0 0,1-1-1 0 0,-1 1 1 0 0,1 0 0 0 0,-1 0-1 0 0,1 0 1 0 0,-1 0-1 0 0,1 1 1 0 0,0-1 0 0 0,-1 1-1 0 0,1 0 1 0 0,-5 2-1 0 0,2-1-8 0 0,0 1 0 0 0,1 0 0 0 0,-1 1 0 0 0,0-1 0 0 0,1 1 0 0 0,0 0 0 0 0,0 1 0 0 0,0-1 0 0 0,1 1-1 0 0,-1 0 1 0 0,1 0 0 0 0,0 0 0 0 0,-5 9 0 0 0,8-11 1 0 0,-54 99-99 0 0,49-87 87 0 0,0 0 1 0 0,0 1-1 0 0,2-1 1 0 0,0 1-1 0 0,-2 17 1 0 0,3-14 38 0 0,1-1 0 0 0,1 1 0 0 0,1 0 0 0 0,0 0 0 0 0,2-1 0 0 0,0 1 0 0 0,6 25 0 0 0,-7-41 30 0 0,0 0-1 0 0,0 0 1 0 0,0 0-1 0 0,0 0 1 0 0,1 0-1 0 0,-1-1 1 0 0,1 1-1 0 0,0 0 1 0 0,0-1-1 0 0,0 1 1 0 0,0-1 0 0 0,0 1-1 0 0,0-1 1 0 0,1 0-1 0 0,-1 0 1 0 0,1 0-1 0 0,-1 0 1 0 0,1-1-1 0 0,0 1 1 0 0,6 2-1 0 0,-7-4-22 0 0,1 1 0 0 0,0 0 0 0 0,0-1 0 0 0,0 0-1 0 0,0 0 1 0 0,0 0 0 0 0,0 0 0 0 0,0 0 0 0 0,0 0-1 0 0,0-1 1 0 0,0 0 0 0 0,0 1 0 0 0,0-1 0 0 0,0 0-1 0 0,0 0 1 0 0,-1-1 0 0 0,1 1 0 0 0,0 0 0 0 0,-1-1-1 0 0,1 0 1 0 0,2-2 0 0 0,5-4-32 0 0,0-1-1 0 0,-1 0 1 0 0,-1-1 0 0 0,1 0 0 0 0,-1 0-1 0 0,-1-1 1 0 0,0 0 0 0 0,0 0 0 0 0,-1 0-1 0 0,8-22 1 0 0,26-64-1 0 0,-40 97 0 0 0,0 0 0 0 0,0-1 0 0 0,0 1 0 0 0,0 0 0 0 0,0 0 0 0 0,0 0 0 0 0,0 0 0 0 0,0 0 0 0 0,0-1 0 0 0,0 1 0 0 0,0 0 0 0 0,0 0 0 0 0,1 0 0 0 0,-1 0 0 0 0,0 0 0 0 0,0 0 0 0 0,0-1 0 0 0,0 1 0 0 0,0 0 0 0 0,0 0 0 0 0,0 0 0 0 0,0 0 0 0 0,1 0 0 0 0,-1 0 0 0 0,0 0 0 0 0,0 0 0 0 0,0 0 0 0 0,0-1 0 0 0,0 1 0 0 0,0 0 0 0 0,1 0 0 0 0,-1 0 0 0 0,0 0 0 0 0,0 0 0 0 0,0 0 0 0 0,0 0 0 0 0,1 0 0 0 0,7 14 0 0 0,-5-3 0 0 0,-3-8 0 0 0,1 0 0 0 0,0 0 0 0 0,0 0 0 0 0,0 1 0 0 0,0-1 0 0 0,0 0 0 0 0,1 0 0 0 0,-1-1 0 0 0,4 5 0 0 0,-4-3-2 0 0,1-1 0 0 0,0 0-1 0 0,0 0 1 0 0,0 0 0 0 0,1 0 0 0 0,-1 0-1 0 0,0 0 1 0 0,1-1 0 0 0,0 1 0 0 0,0-1 0 0 0,0 0-1 0 0,0 0 1 0 0,0 0 0 0 0,0 0 0 0 0,0 0-1 0 0,1-1 1 0 0,-1 1 0 0 0,1-1 0 0 0,-1 0 0 0 0,1 0-1 0 0,0 0 1 0 0,-1 0 0 0 0,1-1 0 0 0,0 0-1 0 0,-1 0 1 0 0,1 0 0 0 0,0 0 0 0 0,0 0 0 0 0,5-2-1 0 0,-7 1-111 0 0,0 1 1 0 0,0-1-1 0 0,0 0 0 0 0,0 0 0 0 0,0 0 0 0 0,0-1 0 0 0,0 1 0 0 0,-1 0 1 0 0,1-1-1 0 0,0 1 0 0 0,1-3 0 0 0,12-9-1558 0 0,-11 10 403 0 0,1 0 1 0 0,-1-1 0 0 0,0 0 0 0 0,0 0-1 0 0,4-6 1 0 0,0 1-5053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7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97 6303 0 0,'0'0'486'0'0,"1"3"-318"0"0,6 28 1286 0 0,-1-1 0 0 0,-2 1 0 0 0,1 37 0 0 0,-6 98 3722 0 0,-1-120-3646 0 0,0-16 69 0 0,-2 1-1 0 0,-12 49 1 0 0,5-29 416 0 0,10-50-1219 0 0,2-18 93 0 0,0 6-832 0 0,0 0 0 0 0,1 0 0 0 0,4-15-1 0 0,0-4 5 0 0,6-29-403 0 0,1 1 1 0 0,42-109-1 0 0,-50 156 271 0 0,11-20 0 0 0,-15 29 78 0 0,0 0-1 0 0,0 0 1 0 0,1 0 0 0 0,-1 0-1 0 0,1 0 1 0 0,0 0-1 0 0,-1 0 1 0 0,1 0 0 0 0,0 1-1 0 0,0-1 1 0 0,0 1-1 0 0,0 0 1 0 0,0 0 0 0 0,1-1-1 0 0,3 0 1 0 0,-6 2-6 0 0,1 0 0 0 0,-1 0 1 0 0,1 0-1 0 0,-1 1 1 0 0,0-1-1 0 0,1 0 0 0 0,-1 0 1 0 0,1 1-1 0 0,-1-1 0 0 0,0 0 1 0 0,1 0-1 0 0,-1 1 0 0 0,0-1 1 0 0,0 0-1 0 0,1 1 0 0 0,-1-1 1 0 0,0 1-1 0 0,0-1 1 0 0,1 0-1 0 0,-1 1 0 0 0,0-1 1 0 0,0 1-1 0 0,0 0 0 0 0,5 11 20 0 0,-5-11-21 0 0,3 10 21 0 0,0 0 0 0 0,-1 0 0 0 0,-1 0 0 0 0,0 1 0 0 0,-1 16 0 0 0,-7 59 200 0 0,3-49-152 0 0,-1 4 107 0 0,-6 92 665 0 0,11-130-732 0 0,0-1 0 0 0,1 1 0 0 0,-1-1 0 0 0,0 0 0 0 0,1 1-1 0 0,0-1 1 0 0,1 4 0 0 0,2 7 935 0 0,7-17 88 0 0,-7 2-1065 0 0,-1-1 0 0 0,0 1 0 0 0,0-1-1 0 0,0 0 1 0 0,-1 0 0 0 0,1 0 0 0 0,0-1 0 0 0,-1 1 0 0 0,1-1 0 0 0,-1 1-1 0 0,2-4 1 0 0,22-34-35 0 0,-25 37-2 0 0,14-26-6 0 0,-1 0 0 0 0,13-42 0 0 0,13-64 56 0 0,-21 64-64 0 0,-7 28-16 0 0,28-85 0 0 0,-33 111 0 0 0,1 0 0 0 0,14-22 0 0 0,-22 39 0 0 0,0 0 0 0 0,0 0 0 0 0,1-1 0 0 0,-1 1 0 0 0,0 0 0 0 0,0 0 0 0 0,0 0 0 0 0,0 0 0 0 0,0 0 0 0 0,0 0 0 0 0,1-1 0 0 0,-1 1 0 0 0,0 0 0 0 0,0 0 0 0 0,0 0 0 0 0,0 0 0 0 0,0 0 0 0 0,1 0 0 0 0,-1 0 0 0 0,0 0 0 0 0,0 0 0 0 0,0 0 0 0 0,0 0 0 0 0,1 0 0 0 0,-1 0 0 0 0,0 0 0 0 0,0 0 0 0 0,0 0 0 0 0,0 0 0 0 0,1 0 0 0 0,-1 0 0 0 0,0 0 0 0 0,0 0 0 0 0,0 0 0 0 0,0 0 0 0 0,0 0 0 0 0,1 0 0 0 0,-1 1 0 0 0,0-1 0 0 0,0 0 0 0 0,0 0 0 0 0,0 0 0 0 0,0 0 0 0 0,0 0 0 0 0,1 0 0 0 0,-1 0 0 0 0,0 1 0 0 0,0-1 0 0 0,0 0 0 0 0,0 0 0 0 0,0 0 0 0 0,0 0 0 0 0,0 1 0 0 0,0-1 0 0 0,0 0 0 0 0,4 8 0 0 0,-4-8 0 0 0,5 21 0 0 0,-1 0 0 0 0,2 43 0 0 0,-6 44 0 0 0,2 24 0 0 0,1-103 0 0 0,12 54 0 0 0,-12-71 0 0 0,1-1 0 0 0,0 1 0 0 0,0-1 0 0 0,1 0 0 0 0,1-1 0 0 0,0 1 0 0 0,10 12 0 0 0,-14-20-176 0 0,0-1 0 0 0,1 1 0 0 0,-1-1 0 0 0,1 0 0 0 0,0 0 1 0 0,0 0-1 0 0,-1 0 0 0 0,1 0 0 0 0,1-1 0 0 0,-1 1 0 0 0,4 1 0 0 0,-3-2-593 0 0,0 0 1 0 0,1 0-1 0 0,-1 0 1 0 0,0-1-1 0 0,0 1 1 0 0,1-1-1 0 0,-1 0 1 0 0,7-1-1 0 0,12-3-9427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8.0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0 471 2815 0 0,'3'1'214'0'0,"2"1"153"0"0,0-1 0 0 0,0 1 0 0 0,0-1 1 0 0,0-1-1 0 0,0 1 0 0 0,0-1 0 0 0,0 0 1 0 0,1 0-1 0 0,-1 0 0 0 0,0-1 0 0 0,0 0 1 0 0,0 0-1 0 0,0 0 0 0 0,0 0 0 0 0,0-1 1 0 0,0 0-1 0 0,0 0 0 0 0,0 0 0 0 0,-1-1 0 0 0,5-3 1 0 0,1-2 369 0 0,0 0 0 0 0,0-1 1 0 0,-1 0-1 0 0,0 0 0 0 0,0-1 0 0 0,-1 0 1 0 0,-1-1-1 0 0,7-11 0 0 0,7-17 349 0 0,15-42-1 0 0,-23 53-558 0 0,-4 8-44 0 0,-1-1-1 0 0,9-37 1 0 0,-16 53-371 0 0,1-1 0 0 0,-1 1 0 0 0,-1 0-1 0 0,1-1 1 0 0,-1 1 0 0 0,0-1 0 0 0,0 0 0 0 0,-1 1 0 0 0,0-1-1 0 0,0 1 1 0 0,0 0 0 0 0,0-1 0 0 0,-1 1 0 0 0,0 0-1 0 0,0 0 1 0 0,-5-8 0 0 0,6 12-64 0 0,0-1-1 0 0,0 1 0 0 0,1 0 1 0 0,-2 0-1 0 0,1 1 1 0 0,0-1-1 0 0,0 0 0 0 0,0 0 1 0 0,0 0-1 0 0,0 1 1 0 0,-1-1-1 0 0,1 0 1 0 0,0 1-1 0 0,-1-1 0 0 0,1 1 1 0 0,0 0-1 0 0,-1-1 1 0 0,1 1-1 0 0,0 0 0 0 0,-1 0 1 0 0,1 0-1 0 0,-1 0 1 0 0,1 0-1 0 0,-3 0 1 0 0,-2 2 124 0 0,0-1 0 0 0,0 1 1 0 0,0 0-1 0 0,-7 4 0 0 0,0-1-20 0 0,8-3-65 0 0,-1 0-1 0 0,1 1 1 0 0,0 0 0 0 0,0 0 0 0 0,0 0 0 0 0,0 1-1 0 0,0-1 1 0 0,1 1 0 0 0,0 0 0 0 0,-1 1 0 0 0,2-1-1 0 0,-1 1 1 0 0,-6 10 0 0 0,5-7-2 0 0,1 1 1 0 0,0 0-1 0 0,1 0 0 0 0,0 1 0 0 0,1-1 1 0 0,-1 1-1 0 0,0 17 0 0 0,-1 10 362 0 0,2 65-1 0 0,3-88-312 0 0,0 1-1 0 0,2-1 0 0 0,-1 0 1 0 0,2 0-1 0 0,0 0 0 0 0,0 0 1 0 0,11 21-1 0 0,-11-28-14 0 0,0-1 0 0 0,1 0 1 0 0,-1 0-1 0 0,1-1 0 0 0,1 1 0 0 0,-1-1 0 0 0,1 0 0 0 0,0 0 0 0 0,0-1 1 0 0,0 0-1 0 0,0 0 0 0 0,1 0 0 0 0,0-1 0 0 0,0 0 0 0 0,0 0 0 0 0,12 3 1 0 0,-7-3-21 0 0,0-1 1 0 0,0 0-1 0 0,0 0 1 0 0,0-1-1 0 0,0-1 1 0 0,0 0 0 0 0,1-1-1 0 0,-1 0 1 0 0,19-5-1 0 0,-1-1-64 0 0,4-1 23 0 0,1-1 0 0 0,-2-2 0 0 0,36-16 0 0 0,-49 17-58 0 0,-1-1 0 0 0,-1 0 0 0 0,0-2 0 0 0,20-16 0 0 0,-33 24 0 0 0,-5 5-37 0 0,0 0 0 0 0,0 0 0 0 0,1 0 0 0 0,-1-1 0 0 0,0 1 0 0 0,0 0 0 0 0,0 0 0 0 0,1 0 0 0 0,-1-1 0 0 0,0 1 0 0 0,0 0 0 0 0,1 0 0 0 0,-1 0 0 0 0,0 0 0 0 0,0 0 0 0 0,1 0 0 0 0,-1 0 0 0 0,0-1 0 0 0,0 1 0 0 0,1 0 0 0 0,-1 0 0 0 0,0 0 0 0 0,0 0 0 0 0,1 0-1 0 0,-1 0 1 0 0,0 0 0 0 0,1 0 0 0 0,-1 0 0 0 0,0 1 0 0 0,1-1 0 0 0,5 2-1164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8.5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7855 0 0,'12'25'3132'0'0,"-1"1"-1"0"0,10 33 1 0 0,-12-24-1380 0 0,-2 1 1 0 0,5 54-1 0 0,-11-36-215 0 0,-1-1 0 0 0,-4 1 1 0 0,-9 55-1 0 0,6-57-2 0 0,7-50-170 0 0,0-12-618 0 0,11-66-354 0 0,-4 36-322 0 0,5-38-71 0 0,40-136 0 0 0,-36 171 0 0 0,-16 43-87 0 0,0-1 0 0 0,0 0-1 0 0,1 1 1 0 0,-1-1 0 0 0,0 1 0 0 0,1-1 0 0 0,-1 1 0 0 0,0-1-1 0 0,1 1 1 0 0,-1-1 0 0 0,1 1 0 0 0,-1 0 0 0 0,1-1-1 0 0,-1 1 1 0 0,1 0 0 0 0,-1-1 0 0 0,1 1 0 0 0,-1 0 0 0 0,2-1-1 0 0,4 1-5585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9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201 213 2415 0 0,'3'-17'1914'0'0,"-1"1"0"0"0,0 0-1 0 0,-1-1 1 0 0,-3-23-1 0 0,2 37-1548 0 0,-1-8 1046 0 0,0 0 0 0 0,-1 0 0 0 0,-4-15 0 0 0,5 23-1083 0 0,0 0 0 0 0,-1 0 0 0 0,1 0 0 0 0,-1 0 0 0 0,1 1 0 0 0,-1-1 0 0 0,0 0 0 0 0,0 1 0 0 0,0 0 0 0 0,0-1 0 0 0,0 1 0 0 0,-1 0 0 0 0,1 0 0 0 0,-1 0 0 0 0,1 0 0 0 0,-5-1 0 0 0,6 2-245 0 0,0 1-1 0 0,0 0 0 0 0,0 0 0 0 0,1 0 1 0 0,-1 0-1 0 0,0 0 0 0 0,0 0 0 0 0,0 0 1 0 0,0 0-1 0 0,0 0 0 0 0,0 1 0 0 0,0-1 1 0 0,0 0-1 0 0,0 0 0 0 0,0 1 0 0 0,0-1 1 0 0,0 1-1 0 0,-1 0 0 0 0,-14 11 456 0 0,16-12-531 0 0,-7 6 77 0 0,1-1 0 0 0,0 2 0 0 0,1-1 0 0 0,0 1 0 0 0,0-1 0 0 0,0 1 0 0 0,-4 10-1 0 0,-22 54 750 0 0,20-40-718 0 0,3-7 15 0 0,1 1 1 0 0,1 1-1 0 0,1-1 0 0 0,1 1 1 0 0,1-1-1 0 0,2 38 0 0 0,1-50 79 0 0,1-1 1 0 0,1 1-1 0 0,0-1 0 0 0,7 22 1 0 0,-8-32 174 0 0,1 0 57 0 0,0-1-369 0 0,0 1 0 0 0,0-1 0 0 0,0 0-1 0 0,1 0 1 0 0,-1 0 0 0 0,0 0 0 0 0,1 0 0 0 0,-1 0 0 0 0,0-1-1 0 0,1 1 1 0 0,-1-1 0 0 0,1 1 0 0 0,-1-1 0 0 0,1 0 0 0 0,-1 0-1 0 0,1 0 1 0 0,0-1 0 0 0,-1 1 0 0 0,0 0 0 0 0,1-1 0 0 0,-1 0-1 0 0,1 1 1 0 0,-1-1 0 0 0,0 0 0 0 0,1 0 0 0 0,-1-1 0 0 0,0 1-1 0 0,0 0 1 0 0,0-1 0 0 0,0 1 0 0 0,3-4 0 0 0,1 0-38 0 0,0-2 0 0 0,0 1 0 0 0,-1 0 0 0 0,1-1 0 0 0,6-13 0 0 0,19-42 124 0 0,-16 31-131 0 0,17-45-27 0 0,-14 28 0 0 0,-17 43 0 0 0,-1 4 0 0 0,0 0 0 0 0,1 0 0 0 0,-1 0 0 0 0,0 0 0 0 0,0 0 0 0 0,1 0 0 0 0,-1 0 0 0 0,1 0 0 0 0,-1 0 0 0 0,1 0 0 0 0,-1 0 0 0 0,1 0 0 0 0,0 0 0 0 0,-1 1 0 0 0,1-1 0 0 0,0 0 0 0 0,0 0 0 0 0,-1 1 0 0 0,1-1 0 0 0,0 0 0 0 0,1 0 0 0 0,0 1 0 0 0,0 2 0 0 0,0 0 0 0 0,0-1 0 0 0,-1 1 0 0 0,1 0 0 0 0,-1 1 0 0 0,3 3 0 0 0,1 2 0 0 0,24 34 0 0 0,-21-28 0 0 0,2 0 0 0 0,14 16 0 0 0,-2-5 0 0 0,-14-14 0 0 0,2 0 0 0 0,-1-1 0 0 0,1-1 0 0 0,12 9 0 0 0,-22-18-40 0 0,1 1 0 0 0,-1-1 0 0 0,0 0 0 0 0,1 1 1 0 0,-1-1-1 0 0,0 0 0 0 0,1 1 0 0 0,-1-1 0 0 0,1 0 0 0 0,-1 0 0 0 0,1 0 0 0 0,-1 1 0 0 0,1-1 0 0 0,-1 0 1 0 0,0 0-1 0 0,1 0 0 0 0,-1 0 0 0 0,1 0 0 0 0,-1 0 0 0 0,1 0 0 0 0,-1 0 0 0 0,1 0 0 0 0,-1 0 1 0 0,1 0-1 0 0,-1 0 0 0 0,1 0 0 0 0,-1 0 0 0 0,1-1 0 0 0,-1 1 0 0 0,1 0 0 0 0,-1 0 0 0 0,0-1 0 0 0,1 1 1 0 0,-1 0-1 0 0,1 0 0 0 0,-1-1 0 0 0,0 1 0 0 0,1 0 0 0 0,-1-1 0 0 0,0 1 0 0 0,1 0 0 0 0,-1-1 0 0 0,7-18-5538 0 0,-7 17 3844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0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 0 7687 0 0,'0'0'590'0'0,"5"7"-364"0"0,-2 2 587 0 0,1-1-1 0 0,-1 1 0 0 0,-1 0 1 0 0,0 0-1 0 0,0 0 1 0 0,0 0-1 0 0,-1 10 0 0 0,1-2 292 0 0,2 26 807 0 0,-2-1 1 0 0,-2 0 0 0 0,-1 0-1 0 0,-8 44 1 0 0,-40 164 2744 0 0,47-239-4442 0 0,1-9-201 0 0,-12 61 727 0 0,-3-2 0 0 0,-26 63 0 0 0,73-171-740 0 0,8-26 0 0 0,-22 38 0 0 0,25-37 0 0 0,88-124 0 0 0,-123 184 0 0 0,2 0 0 0 0,9-11 0 0 0,-14 19 0 0 0,0 0 0 0 0,0 1 0 0 0,0-1 0 0 0,0 1 0 0 0,0 0 0 0 0,1 0 0 0 0,0 0 0 0 0,7-3 0 0 0,-2 4 0 0 0,-8 3 0 0 0,-1 0 0 0 0,0 0 0 0 0,1 0 0 0 0,-1-1 0 0 0,0 1 0 0 0,0 1 0 0 0,0-1 0 0 0,0 0 0 0 0,0 0 0 0 0,0 0 0 0 0,0 1 0 0 0,0-1 0 0 0,0 0 0 0 0,-1 1 0 0 0,1-1 0 0 0,0 0 0 0 0,-1 1 0 0 0,1-1 0 0 0,0 3 0 0 0,0 2 0 0 0,0-1 0 0 0,0 1 0 0 0,0 0 0 0 0,0 6 0 0 0,-3 17 0 0 0,-1 0 0 0 0,-8 37 0 0 0,3-25 0 0 0,6-28 0 0 0,0-5 0 0 0,0 1 0 0 0,1 0 0 0 0,0-1 0 0 0,1 13 0 0 0,2-13 0 0 0,5-2 0 0 0,-5-6-74 0 0,0 1 0 0 0,0-1 0 0 0,0 0 0 0 0,1 0 0 0 0,-1 0 0 0 0,0 0 0 0 0,0-1 0 0 0,0 1 0 0 0,0-1 0 0 0,1 1 0 0 0,-1-1 1 0 0,0 0-1 0 0,0 1 0 0 0,3-3 0 0 0,28-18-3340 0 0,-19 11-3679 0 0,-1-1-2027 0 0</inkml:trace>
  <inkml:trace contextRef="#ctx0" brushRef="#br0" timeOffset="1">616 307 5695 0 0,'3'14'340'0'0,"-2"-10"-125"0"0,0-1 0 0 0,-1 1 0 0 0,1-1 0 0 0,0 1 0 0 0,-1-1 0 0 0,0 1 0 0 0,0 0 0 0 0,0-1 0 0 0,-1 1-1 0 0,0 5 1 0 0,0-6 222 0 0,1 0 0 0 0,0 0 0 0 0,0 1 0 0 0,0-1-1 0 0,0 0 1 0 0,0 0 0 0 0,0 1 0 0 0,1-1 0 0 0,0 0-1 0 0,-1 0 1 0 0,3 4 0 0 0,2 16 1539 0 0,-4 5 30 0 0,-1-21-1437 0 0,0 1 1 0 0,1-1-1 0 0,-1 0 0 0 0,4 12 1 0 0,3 7 124 0 0,-3-11 35 0 0,0 1-1 0 0,1-1 1 0 0,10 19 0 0 0,-12-29-931 0 0,-1-1-1 0 0,1 0 1 0 0,0 0 0 0 0,0 0 0 0 0,0-1 0 0 0,5 5-1 0 0,-6-6-372 0 0,1 0-1 0 0,0 0 1 0 0,1 1-1 0 0,-1-2 0 0 0,0 1 1 0 0,1 0-1 0 0,-1-1 0 0 0,1 0 1 0 0,3 2-1 0 0,11-1-6692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0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0 3567 0 0,'0'1'278'0'0,"0"25"1914"0"0,-2 0-1 0 0,0 0 1 0 0,-12 44 0 0 0,4-34-338 0 0,-28 65-1 0 0,-1-5 306 0 0,20-50 2866 0 0,19-52-4819 0 0,1 0-1 0 0,0 0 0 0 0,0 0 1 0 0,1 0-1 0 0,0 0 1 0 0,0 0-1 0 0,4-8 1 0 0,21-37 187 0 0,-25 48-334 0 0,2-5 65 0 0,1 0 1 0 0,0 1-1 0 0,1-1 0 0 0,0 1 1 0 0,0 0-1 0 0,0 0 0 0 0,1 1 1 0 0,0 0-1 0 0,1 0 0 0 0,-1 1 0 0 0,1-1 1 0 0,10-4-1 0 0,-9 6-36 0 0,-8 3-48 0 0,-1 1 0 0 0,1-1 1 0 0,0 1-1 0 0,0-1 0 0 0,0 1 0 0 0,-1-1 1 0 0,1 1-1 0 0,0 0 0 0 0,0 0 0 0 0,0-1 0 0 0,0 1 1 0 0,0 0-1 0 0,0 0 0 0 0,0 0 0 0 0,0 0 1 0 0,0 0-1 0 0,0 0 0 0 0,0 0 0 0 0,0 0 1 0 0,0 0-1 0 0,-1 0 0 0 0,1 1 0 0 0,0-1 0 0 0,0 0 1 0 0,0 1-1 0 0,0-1 0 0 0,0 0 0 0 0,0 1 1 0 0,-1-1-1 0 0,1 1 0 0 0,0 0 0 0 0,0-1 1 0 0,-1 1-1 0 0,2 1 0 0 0,1 1 39 0 0,-1-1 1 0 0,0 1-1 0 0,-1 0 0 0 0,1 0 0 0 0,0 0 1 0 0,-1 0-1 0 0,0 1 0 0 0,1-1 0 0 0,-1 0 1 0 0,-1 1-1 0 0,1-1 0 0 0,0 0 1 0 0,-1 1-1 0 0,0-1 0 0 0,0 7 0 0 0,0 6 215 0 0,-2 0 0 0 0,-3 18 0 0 0,2-20-4 0 0,-8 40 165 0 0,6-37-261 0 0,1 0-1 0 0,1 0 1 0 0,1 0-1 0 0,1 0 0 0 0,0 24 1 0 0,1-40-194 0 0,0-1 0 0 0,0 0 0 0 0,0 1 0 0 0,0-1 0 0 0,0 0 0 0 0,0 1 0 0 0,0-1 0 0 0,0 0 0 0 0,0 1 0 0 0,0-1 0 0 0,0 0 0 0 0,0 1 0 0 0,0-1 0 0 0,1 0 0 0 0,-1 1 0 0 0,0-1 0 0 0,0 0 0 0 0,0 1 0 0 0,0-1 0 0 0,1 0 0 0 0,-1 0 0 0 0,0 1 0 0 0,0-1 0 0 0,1 0 0 0 0,-1 0 0 0 0,0 0 0 0 0,0 1 0 0 0,1-1 0 0 0,-1 0 0 0 0,0 0 0 0 0,1 0 0 0 0,-1 0 0 0 0,0 0 0 0 0,1 1 0 0 0,-1-1 0 0 0,0 0 0 0 0,1 0 0 0 0,-1 0 0 0 0,0 0 0 0 0,1 0 0 0 0,-1 0 0 0 0,0 0 0 0 0,1 0 0 0 0,-1 0 0 0 0,0 0 0 0 0,1 0 0 0 0,0-1 0 0 0,1 1 0 0 0,0 0 0 0 0,0 0 0 0 0,0 0 0 0 0,1-1 0 0 0,-1 1 0 0 0,0-1 0 0 0,0 0 0 0 0,0 0 0 0 0,0 1 0 0 0,0-1 0 0 0,0 0 0 0 0,0-1 0 0 0,0 1 0 0 0,0 0 0 0 0,0-1 0 0 0,-1 1 0 0 0,1-1 0 0 0,0 1 0 0 0,-1-1 0 0 0,0 0 0 0 0,3-2 0 0 0,2-6 0 0 0,1-1 0 0 0,8-19 0 0 0,-8 15 0 0 0,-1 2 0 0 0,-3 5 0 0 0,1 1 0 0 0,0-1 0 0 0,0 1 0 0 0,1 0 0 0 0,5-7 0 0 0,-8 13 0 0 0,-1-1 0 0 0,0 1 0 0 0,1 0 0 0 0,-1-1 0 0 0,1 1 0 0 0,0 0 0 0 0,-1 0 0 0 0,1 0 0 0 0,0 0 0 0 0,-1 1 0 0 0,1-1 0 0 0,0 0 0 0 0,0 1 0 0 0,0-1 0 0 0,0 1 0 0 0,0 0 0 0 0,0 0 0 0 0,-1-1 0 0 0,1 1 0 0 0,0 1 0 0 0,0-1 0 0 0,0 0 0 0 0,0 0 0 0 0,0 1 0 0 0,0-1 0 0 0,0 1 0 0 0,2 0 0 0 0,8 4 0 0 0,-1-1 0 0 0,1-1 0 0 0,0 0 0 0 0,15 2 0 0 0,-20-4 0 0 0,-1-1 0 0 0,0 0 0 0 0,0-1 0 0 0,1 1 0 0 0,-1-1 0 0 0,0 0 0 0 0,0-1 0 0 0,0 1 0 0 0,0-1 0 0 0,6-3 0 0 0,43-23 0 0 0,-40 20 0 0 0,0 0 0 0 0,0 1 0 0 0,1 0 0 0 0,-1 1 0 0 0,19-4 0 0 0,-31 10 0 0 0,0-1 0 0 0,0 1 0 0 0,1-1 0 0 0,-1 1 0 0 0,0 0 0 0 0,0 0 0 0 0,1 1 0 0 0,-1-1 0 0 0,0 1 0 0 0,0-1 0 0 0,1 1 0 0 0,-1 0 0 0 0,0 0 0 0 0,0 1 0 0 0,0-1 0 0 0,0 1 0 0 0,0-1 0 0 0,-1 1 0 0 0,6 4 0 0 0,-6-4 0 0 0,1 1 0 0 0,-1 0 0 0 0,0 0 0 0 0,0 0 0 0 0,0 0 0 0 0,0 1 0 0 0,0-1 0 0 0,-1 0 0 0 0,0 1 0 0 0,1-1 0 0 0,-1 1 0 0 0,-1-1 0 0 0,1 1 0 0 0,0 0 0 0 0,-1-1 0 0 0,0 8 0 0 0,0-4 0 0 0,-1-1 0 0 0,0 1 0 0 0,0-1 0 0 0,-1 0 0 0 0,1 0 0 0 0,-2 1 0 0 0,1-1 0 0 0,-1 0 0 0 0,1-1 0 0 0,-2 1 0 0 0,1 0 0 0 0,-6 6 0 0 0,9-12-19 0 0,0 0 1 0 0,0 0-1 0 0,0 0 0 0 0,0 1 0 0 0,0-1 1 0 0,0 0-1 0 0,0 0 0 0 0,0 0 1 0 0,0 0-1 0 0,0 1 0 0 0,-1-1 0 0 0,1 0 1 0 0,0 0-1 0 0,0 0 0 0 0,0 0 0 0 0,0 0 1 0 0,0 1-1 0 0,-1-1 0 0 0,1 0 1 0 0,0 0-1 0 0,0 0 0 0 0,0 0 0 0 0,0 0 1 0 0,-1 0-1 0 0,1 0 0 0 0,0 0 1 0 0,0 0-1 0 0,0 0 0 0 0,-1 0 0 0 0,1 0 1 0 0,0 0-1 0 0,0 0 0 0 0,0 0 0 0 0,-1 0 1 0 0,1 0-1 0 0,0 0 0 0 0,0 0 1 0 0,0 0-1 0 0,0 0 0 0 0,-1 0 0 0 0,1 0 1 0 0,0 0-1 0 0,0 0 0 0 0,0 0 1 0 0,0-1-1 0 0,-1 1 0 0 0,1 0 0 0 0,0 0 1 0 0,0 0-1 0 0,0 0 0 0 0,0 0 0 0 0,0 0 1 0 0,-1-1-1 0 0,1 1 0 0 0,0 0 1 0 0,0 0-1 0 0,-4-12-2051 0 0,4 11 1588 0 0,-2-4-1459 0 0,1 0-1 0 0,0 0 1 0 0,1 0-1 0 0,-1-9 1 0 0,1-6-6477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1.3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55 7687 0 0,'1'0'590'0'0,"30"4"2241"0"0,-25-2-1996 0 0,-1-1 1 0 0,1 0 0 0 0,0-1 0 0 0,0 0-1 0 0,0 1 1 0 0,6-2 0 0 0,66-8 6629 0 0,-54 6-5465 0 0,-6 1-1318 0 0,-1-1 0 0 0,0 0 0 0 0,22-8 0 0 0,-32 9-762 0 0,1-1 1 0 0,-1 0-1 0 0,0-1 1 0 0,0 1-1 0 0,0-1 0 0 0,11-9 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1.6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 9503 0 0,'-3'71'7643'0'0,"-22"122"1"0"0,2-37-4828 0 0,22-125-3085 0 0,2-17-2765 0 0</inkml:trace>
  <inkml:trace contextRef="#ctx0" brushRef="#br0" timeOffset="1">115 147 7079 0 0,'4'-4'431'0'0,"0"1"0"0"0,-1-1 0 0 0,1 1 0 0 0,0 0 0 0 0,1 0 0 0 0,-1 1 0 0 0,0-1 0 0 0,1 1 0 0 0,0 0 0 0 0,-1 0 0 0 0,1 0 0 0 0,8-1 0 0 0,-2 1 909 0 0,0 0 0 0 0,1 1 0 0 0,-1 1 0 0 0,20 1 0 0 0,-30-1-1191 0 0,1 0 1 0 0,-1 0-1 0 0,0 0 0 0 0,0 0 0 0 0,1 0 1 0 0,-1 0-1 0 0,0 0 0 0 0,0 1 1 0 0,0-1-1 0 0,1 1 0 0 0,-1-1 1 0 0,0 1-1 0 0,0-1 0 0 0,0 1 1 0 0,0 0-1 0 0,0-1 0 0 0,0 1 1 0 0,0 0-1 0 0,0 0 0 0 0,0 0 1 0 0,0 0-1 0 0,0 0 0 0 0,-1 0 1 0 0,1 0-1 0 0,0 0 0 0 0,-1 0 1 0 0,1 0-1 0 0,0 0 0 0 0,-1 0 1 0 0,0 0-1 0 0,1 1 0 0 0,-1-1 1 0 0,0 0-1 0 0,1 0 0 0 0,-1 1 1 0 0,0-1-1 0 0,0 0 0 0 0,0 0 0 0 0,0 1 1 0 0,0-1-1 0 0,-1 0 0 0 0,1 0 1 0 0,0 1-1 0 0,0-1 0 0 0,-1 2 1 0 0,-2 6 503 0 0,-1 0-1 0 0,1 0 1 0 0,-1-1 0 0 0,-9 14 0 0 0,13-22-642 0 0,-121 185 3121 0 0,113-173-3115 0 0,-16 17 41 0 0,23-27-55 0 0,-1 0 1 0 0,0 0-1 0 0,0 0 0 0 0,0-1 0 0 0,0 1 0 0 0,0-1 0 0 0,0 1 0 0 0,0-1 0 0 0,-1 0 0 0 0,-4 2 0 0 0,7-3-21 0 0,-1 0 0 0 0,0 0 0 0 0,1 0 0 0 0,-1 0 0 0 0,0 0 0 0 0,1 0 1 0 0,-1 0-1 0 0,1 0 0 0 0,-1 0 0 0 0,0 0 0 0 0,1-1 0 0 0,-1 1 0 0 0,1 0 0 0 0,-1 0 0 0 0,0-1 0 0 0,1 1 0 0 0,-1 0 1 0 0,1-1-1 0 0,-1 1 0 0 0,1 0 0 0 0,-1-1 0 0 0,1 1 0 0 0,-1-1 0 0 0,1 1 0 0 0,0-1 0 0 0,-1 1 0 0 0,1-1 0 0 0,0 1 0 0 0,-1-1 1 0 0,1 1-1 0 0,0-1 0 0 0,0 1 0 0 0,-1-1 0 0 0,1 0 0 0 0,0 1 0 0 0,0-2 0 0 0,-3-25-1199 0 0,2 25 1116 0 0,2-29-3301 0 0,1 0-1 0 0,12-57 1 0 0,-8 58-1420 0 0,0-7-2024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2.0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8783 0 0,'2'-14'674'0'0,"-1"11"1732"0"0,4 10 1661 0 0,-2-3-3194 0 0,63 108 7897 0 0,-9 6-5005 0 0,40 72-1024 0 0,-66-142-2569 0 0,2 0 0 0 0,1-2 0 0 0,58 57 0 0 0,-79-90-172 0 0,1-1 0 0 0,25 18 0 0 0,-32-25 0 0 0,1-1 0 0 0,0 0 0 0 0,0 0 0 0 0,0 0 0 0 0,0-1 0 0 0,1 0 0 0 0,12 2 0 0 0,-20-4-24 0 0,1-1 0 0 0,0 0 0 0 0,0 1 0 0 0,0-1 0 0 0,-1 0-1 0 0,1 0 1 0 0,0 0 0 0 0,0-1 0 0 0,0 1 0 0 0,0 0 0 0 0,-1-1 0 0 0,1 1 0 0 0,0-1 0 0 0,0 1 0 0 0,-1-1 0 0 0,1 0 0 0 0,0 0-1 0 0,-1 0 1 0 0,1 0 0 0 0,-1 0 0 0 0,1 0 0 0 0,-1 0 0 0 0,0 0 0 0 0,1-1 0 0 0,-1 1 0 0 0,0-1 0 0 0,0 1 0 0 0,0-1 0 0 0,0 1-1 0 0,0-1 1 0 0,0 1 0 0 0,0-1 0 0 0,-1 0 0 0 0,1 1 0 0 0,-1-1 0 0 0,1 0 0 0 0,-1 0 0 0 0,0 0 0 0 0,1 1 0 0 0,-1-1 0 0 0,0 0-1 0 0,0 0 1 0 0,0 0 0 0 0,0 0 0 0 0,-1 1 0 0 0,0-4 0 0 0,-2-10-1260 0 0,0-1-68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2.4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51 6127 0 0,'-1'-1'472'0'0,"-24"-20"204"0"0,22 19-39 0 0,1-1 1 0 0,-1 0-1 0 0,0 1 0 0 0,0 0 0 0 0,0-1 0 0 0,0 1 0 0 0,0 0 1 0 0,0 1-1 0 0,0-1 0 0 0,-1 0 0 0 0,1 1 0 0 0,-1 0 0 0 0,1 0 1 0 0,-1 0-1 0 0,-10 1 5923 0 0,20 0-6834 0 0,35 0-845 0 0,-33 0 570 0 0,0-1 0 0 0,0 1 0 0 0,-1 1 0 0 0,1-1 0 0 0,0 1 0 0 0,-1 1 0 0 0,1-1 0 0 0,9 4 0 0 0,-11-2-10 0 0,0 0-1 0 0,0 0 1 0 0,-1 0 0 0 0,1 1-1 0 0,-1 0 1 0 0,0 0 0 0 0,0 0-1 0 0,0 1 1 0 0,0-1-1 0 0,-1 1 1 0 0,1 0 0 0 0,4 9-1 0 0,-4-6 650 0 0,-1 1-1 0 0,0 0 0 0 0,0 0 0 0 0,-1 0 0 0 0,0 0 1 0 0,-1 0-1 0 0,3 18 0 0 0,-3-4 1076 0 0,-1 0-1 0 0,-2 0 1 0 0,0-1-1 0 0,-1 1 1 0 0,-2 0-1 0 0,-8 33 1 0 0,-7 7 1698 0 0,-29 67 0 0 0,-37 56-52 0 0,74-164-2799 0 0,-1-1 1 0 0,-21 27-1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2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61 1 2015 0 0,'-5'6'536'0'0,"0"0"-1"0"0,0 0 0 0 0,1 0 0 0 0,0 1 0 0 0,1-1 0 0 0,-1 1 0 0 0,1 0 0 0 0,1 0 0 0 0,-1 0 0 0 0,-1 12 1 0 0,-3 3 1399 0 0,4-13-1218 0 0,1 1-1 0 0,0 0 1 0 0,0-1 0 0 0,1 1 0 0 0,0 0 0 0 0,1 0 0 0 0,0 0-1 0 0,0 0 1 0 0,1 0 0 0 0,1 0 0 0 0,0-1 0 0 0,0 1 0 0 0,5 12 0 0 0,62 157 4408 0 0,-50-127-3672 0 0,-3 1 0 0 0,-1 1 0 0 0,7 59 0 0 0,-10-57-297 0 0,-12-54-1120 0 0,6-17-944 0 0,0-19-2436 0 0,-3 3 1361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3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0 102 5383 0 0,'4'-7'823'0'0,"1"-1"-1"0"0,0 0 1 0 0,0 1-1 0 0,0 0 1 0 0,1 0-1 0 0,0 0 1 0 0,1 1-1 0 0,-1 0 0 0 0,1 0 1 0 0,10-6-1 0 0,-12 9-126 0 0,0 0 1 0 0,-1 1-1 0 0,1-1 0 0 0,0 1 0 0 0,0 1 0 0 0,0-1 1 0 0,0 1-1 0 0,0-1 0 0 0,0 1 0 0 0,1 1 0 0 0,-1-1 0 0 0,0 1 1 0 0,1 0-1 0 0,-1 0 0 0 0,0 1 0 0 0,0-1 0 0 0,1 1 1 0 0,6 3-1 0 0,-10-4 486 0 0,-1 1-1217 0 0,1-1 0 0 0,-1 1 0 0 0,0 0 0 0 0,1-1-1 0 0,-1 1 1 0 0,0 0 0 0 0,0 0 0 0 0,0 0-1 0 0,0 0 1 0 0,0 0 0 0 0,0 1 0 0 0,0-1-1 0 0,0 0 1 0 0,0 0 0 0 0,0 1 0 0 0,-1-1 0 0 0,1 0-1 0 0,-1 1 1 0 0,1-1 0 0 0,-1 0 0 0 0,1 1-1 0 0,-1-1 1 0 0,0 1 0 0 0,0-1 0 0 0,1 1 0 0 0,-1-1-1 0 0,0 1 1 0 0,0-1 0 0 0,-1 1 0 0 0,1-1-1 0 0,0 1 1 0 0,0-1 0 0 0,-1 1 0 0 0,0 1 0 0 0,-2 4-1148 0 0,0 0 1 0 0,-1 0 0 0 0,0 0 0 0 0,0-1 0 0 0,-6 8 0 0 0,0-1-862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3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0 127 4319 0 0,'0'0'332'0'0,"1"2"-96"0"0,2 5 1275 0 0,1-1-1 0 0,-1 1 0 0 0,10 11 1 0 0,-12-18-1158 0 0,-1 1-335 0 0,1 0-1 0 0,-1-1 1 0 0,1 1 0 0 0,-1-1 0 0 0,0 1-1 0 0,1-1 1 0 0,-1 1 0 0 0,1-1 0 0 0,-1 0-1 0 0,1 1 1 0 0,0-1 0 0 0,-1 1-1 0 0,1-1 1 0 0,-1 0 0 0 0,1 0 0 0 0,0 1-1 0 0,-1-1 1 0 0,1 0 0 0 0,0 0-1 0 0,-1 0 1 0 0,1 0 0 0 0,0 0 0 0 0,-1 1-1 0 0,1-1 1 0 0,0 0 0 0 0,-1-1 0 0 0,1 1-1 0 0,0 0 1 0 0,-1 0 0 0 0,1 0-1 0 0,-1 0 1 0 0,1 0 0 0 0,0-1 0 0 0,-1 1-1 0 0,1 0 1 0 0,0-1 0 0 0,-1 1 0 0 0,1 0-1 0 0,-1-1 1 0 0,1 1 0 0 0,-1-1-1 0 0,1 0 1 0 0,2-1-82 0 0,0-1 0 0 0,0 1 0 0 0,0-1 0 0 0,0 0-1 0 0,4-5 1 0 0,-2 0 54 0 0,6-8 16 0 0,9-19 0 0 0,-15 25 215 0 0,1 1 0 0 0,0 0 0 0 0,0 0 0 0 0,1 0 0 0 0,0 1 0 0 0,15-14 1 0 0,-20 20 15 0 0,-1 1 1 0 0,1 0-1 0 0,0-1 1 0 0,1 1 0 0 0,-1 0-1 0 0,0 0 1 0 0,0 0-1 0 0,0 0 1 0 0,1 0 0 0 0,3 0-1 0 0,-5 1-157 0 0,0 0-1 0 0,0 0 0 0 0,0 0 1 0 0,-1 0-1 0 0,1 0 0 0 0,0 0 1 0 0,-1 0-1 0 0,1 1 1 0 0,0-1-1 0 0,0 0 0 0 0,-1 1 1 0 0,1-1-1 0 0,0 0 0 0 0,-1 1 1 0 0,1-1-1 0 0,0 1 1 0 0,-1-1-1 0 0,1 0 0 0 0,-1 1 1 0 0,1 0-1 0 0,-1-1 1 0 0,1 1-1 0 0,-1-1 0 0 0,1 1 1 0 0,-1 0-1 0 0,0-1 0 0 0,1 1 1 0 0,-1 0-1 0 0,0-1 1 0 0,1 1-1 0 0,-1 0 0 0 0,0 0 1 0 0,0-1-1 0 0,0 1 0 0 0,0 0 1 0 0,0 0-1 0 0,1 4 44 0 0,-1 0 0 0 0,1-1 0 0 0,-1 1 0 0 0,-1 0-1 0 0,1-1 1 0 0,-1 1 0 0 0,1 0 0 0 0,-1-1 0 0 0,-1 1 0 0 0,1-1 0 0 0,-4 9-1 0 0,-3 1 188 0 0,0 1 0 0 0,-10 13 0 0 0,-10 18 2630 0 0,36-62-2429 0 0,-5 12-483 0 0,1 0 0 0 0,-1 0 0 0 0,1 0 0 0 0,0 0 0 0 0,0 1 0 0 0,1 0 0 0 0,-1-1-1 0 0,9-3 1 0 0,-7 4-14 0 0,-1-1 0 0 0,1 0-1 0 0,-1 0 1 0 0,0 0 0 0 0,6-6-1 0 0,37-44 47 0 0,-48 54-60 0 0,0 0 1 0 0,0 0-1 0 0,0 0 0 0 0,0 0 0 0 0,0 0 0 0 0,0 0 1 0 0,0 0-1 0 0,0 0 0 0 0,0 0 0 0 0,0 0 0 0 0,0 0 1 0 0,0 0-1 0 0,1 0 0 0 0,-1-1 0 0 0,0 1 0 0 0,0 0 1 0 0,0 0-1 0 0,0 0 0 0 0,0 0 0 0 0,0 0 0 0 0,0 0 1 0 0,0 0-1 0 0,0 0 0 0 0,0 0 0 0 0,0 0 0 0 0,1 0 0 0 0,-1 0 1 0 0,0 0-1 0 0,0 0 0 0 0,0 0 0 0 0,0 0 0 0 0,0 1 1 0 0,0-1-1 0 0,0 0 0 0 0,0 0 0 0 0,0 0 0 0 0,0 0 1 0 0,0 0-1 0 0,0 0 0 0 0,1 0 0 0 0,-1 0 0 0 0,0 0 1 0 0,0 0-1 0 0,0 0 0 0 0,0 0 0 0 0,0 0 0 0 0,0 0 1 0 0,0 0-1 0 0,0 1 0 0 0,2 5 22 0 0,-1 6 10 0 0,-1-4 30 0 0,-1 0-1 0 0,0 1 1 0 0,-1-1 0 0 0,0 0 0 0 0,0 0-1 0 0,-1 0 1 0 0,1 0 0 0 0,-2-1-1 0 0,-5 12 1 0 0,-6 6 468 0 0,-25 31 0 0 0,2-3-160 0 0,33-42-267 0 0,9-12 72 0 0,17-16 172 0 0,-13 10-283 0 0,6-4-42 0 0,1-1-1 0 0,1 2 1 0 0,0 1-1 0 0,22-11 1 0 0,-32 17-12 0 0,0 1 0 0 0,-1 1 0 0 0,1-1 1 0 0,0 1-1 0 0,0 0 0 0 0,0 0 0 0 0,10 1 0 0 0,-12 0-6 0 0,0 0-1 0 0,-1 1 1 0 0,1 0 0 0 0,0 0-1 0 0,0 0 1 0 0,-1 0 0 0 0,1 0-1 0 0,-1 1 1 0 0,1-1 0 0 0,-1 1-1 0 0,0 0 1 0 0,0 0-1 0 0,4 4 1 0 0,-2-2 21 0 0,-1 1 0 0 0,1 0 0 0 0,-1 0-1 0 0,-1 1 1 0 0,1-1 0 0 0,-1 1 0 0 0,0 0 0 0 0,0 0 0 0 0,0 0-1 0 0,-1 0 1 0 0,0 0 0 0 0,0 0 0 0 0,0 8 0 0 0,1-1 250 0 0,-2 1 1 0 0,0 0-1 0 0,0-1 0 0 0,-1 1 1 0 0,-2 17-1 0 0,-7 17 585 0 0,-2 0 0 0 0,-28 77-1 0 0,26-88-718 0 0,13-37-141 0 0,0 0 0 0 0,0 1 0 0 0,0-1 0 0 0,0 0 0 0 0,0 1 0 0 0,0-1 0 0 0,0 0 0 0 0,0 0 0 0 0,0 1 0 0 0,0-1 0 0 0,0 0 0 0 0,0 1 0 0 0,-1-1 0 0 0,1 0 0 0 0,0 0 0 0 0,0 1 0 0 0,0-1 0 0 0,0 0 0 0 0,-1 0 0 0 0,1 1 0 0 0,0-1 0 0 0,0 0 0 0 0,-1 0 0 0 0,1 0 0 0 0,0 0 0 0 0,0 1 0 0 0,-1-1 0 0 0,1 0 0 0 0,0 0 0 0 0,0 0 0 0 0,-1 0 0 0 0,1 0 0 0 0,0 0 0 0 0,-1 0 0 0 0,1 0 0 0 0,0 0 0 0 0,-1 0 0 0 0,1 0 0 0 0,0 0 0 0 0,0 0 0 0 0,-1 0 0 0 0,1 0 0 0 0,0 0 0 0 0,-1 0 0 0 0,1 0 0 0 0,0 0 0 0 0,0 0 0 0 0,-1 0 0 0 0,1 0 0 0 0,0-1 0 0 0,-1 1 0 0 0,1 0 0 0 0,0 0 0 0 0,-7-8 0 0 0,2-2-1 0 0,0 1-1 0 0,0-1 1 0 0,1 0 0 0 0,-4-17-1 0 0,2 8-108 0 0,-33-114-7652 0 0,11 33 561 0 0,28 100 7201 0 0,0-1-1 0 0,0 1 0 0 0,0-1 1 0 0,0 1-1 0 0,0-1 1 0 0,0 1-1 0 0,-1 0 0 0 0,1-1 1 0 0,0 1-1 0 0,0-1 1 0 0,-1 1-1 0 0,1-1 1 0 0,0 1-1 0 0,0 0 0 0 0,-1-1 1 0 0,1 1-1 0 0,0 0 1 0 0,-1-1-1 0 0,1 1 0 0 0,0 0 1 0 0,-1 0-1 0 0,1-1 1 0 0,-1 1-1 0 0,1 0 0 0 0,0 0 1 0 0,-1-1-1 0 0,1 1 1 0 0,-1 0-1 0 0,1 0 0 0 0,-1 0 1 0 0,1 0-1 0 0,-1 0 1 0 0,1 0-1 0 0,-1 0 0 0 0,1 0 1 0 0,0 0-1 0 0,-1 0 1 0 0,1 0-1 0 0,-1 0 0 0 0,1 0 1 0 0,-1 0-1 0 0,1 0 1 0 0,-1 1-1 0 0,1-1 1 0 0,0 0-1 0 0,-1 0 0 0 0,1 0 1 0 0,-1 1-1 0 0,1-1 1 0 0,0 0-1 0 0,-1 1 0 0 0,1-1 1 0 0,0 0-1 0 0,-1 1 1 0 0,0 0-1 0 0,1-1 85 0 0,-9 7 506 0 0,1 1 0 0 0,0 0 0 0 0,1 0 0 0 0,-1 1 0 0 0,2 0 0 0 0,-1 0 0 0 0,-6 14 1 0 0,-5 5 622 0 0,-35 42 1591 0 0,51-69-2109 0 0,4-3-482 0 0,13-19-273 0 0,1 0-1 0 0,1 1 0 0 0,1 1 0 0 0,1 1 1 0 0,0 1-1 0 0,42-29 0 0 0,-51 40-6 0 0,-1 0 0 0 0,1 1 0 0 0,0 0 0 0 0,1 1 0 0 0,-1 0 0 0 0,1 1 0 0 0,0 0 0 0 0,18-2 0 0 0,-24 4 78 0 0,0 1 1 0 0,-1 0-1 0 0,1 0 0 0 0,-1 0 0 0 0,1 1 0 0 0,0 0 0 0 0,-1 0 0 0 0,1 0 0 0 0,-1 0 1 0 0,6 3-1 0 0,-7-2 45 0 0,0-1 0 0 0,0 1 0 0 0,-1 0 0 0 0,1 0 0 0 0,0 0 0 0 0,-1 0 0 0 0,0 1 1 0 0,1-1-1 0 0,-1 1 0 0 0,0-1 0 0 0,0 1 0 0 0,-1 0 0 0 0,1 0 0 0 0,0 0 0 0 0,1 5 0 0 0,1 4 330 0 0,-1-1-1 0 0,2 18 1 0 0,-4-20 377 0 0,1 0 0 0 0,0 0 0 0 0,0 0 0 0 0,6 14 0 0 0,-7-22-507 0 0,21 7-117 0 0,-15-8-137 0 0,0 0 1 0 0,1 0-1 0 0,-1-1 0 0 0,0 0 1 0 0,0-1-1 0 0,0 1 1 0 0,0-1-1 0 0,0-1 0 0 0,12-5 1 0 0,25-7-3 0 0,-34 13 0 0 0,-2 0 0 0 0,-1 0 0 0 0,1 0 0 0 0,0 1 0 0 0,0 0 0 0 0,0 1 0 0 0,0 0 0 0 0,0 0 0 0 0,0 0 0 0 0,8 2 0 0 0,8 2-144 0 0,-17-3 64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4.7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166 246 12695 0 0,'-5'0'472'0'0,"0"-1"1"0"0,0 1-1 0 0,0-1 0 0 0,-8-2 0 0 0,12 3-360 0 0,1 0 0 0 0,-1 0 0 0 0,1 0 0 0 0,-1 0 1 0 0,1 0-1 0 0,0 0 0 0 0,-1-1 0 0 0,1 1 0 0 0,-1 0 0 0 0,1 0 0 0 0,-1 0 0 0 0,1-1 0 0 0,-1 1 0 0 0,1 0 0 0 0,0-1 0 0 0,-1 1 0 0 0,1 0 0 0 0,0-1 0 0 0,-1 1 1 0 0,1 0-1 0 0,0-1 0 0 0,-1 1 0 0 0,1-1 0 0 0,0 1 0 0 0,0 0 0 0 0,-1-1 0 0 0,1 1 0 0 0,0-1 0 0 0,0 1 0 0 0,0-1 0 0 0,0 1 0 0 0,0-1 0 0 0,0 1 1 0 0,0-1-1 0 0,0 1 0 0 0,0-1 0 0 0,0 1 0 0 0,0-1 0 0 0,0 1 0 0 0,0-1 0 0 0,0 1 0 0 0,0-1 0 0 0,0 1 0 0 0,0 0 0 0 0,1-1 0 0 0,-1 1 0 0 0,0-1 0 0 0,0 1 1 0 0,1-1-1 0 0,-1 1 0 0 0,0 0 0 0 0,1-1 0 0 0,-1 1 0 0 0,0 0 0 0 0,1-1 0 0 0,-1 1 0 0 0,0 0 0 0 0,1-1 0 0 0,-1 1 0 0 0,1 0 0 0 0,-1 0 0 0 0,1-1 1 0 0,15-12 3405 0 0,27-15 0 0 0,1-2-1767 0 0,36-29-132 0 0,-75 56-1596 0 0,-1 0 0 0 0,1 0 0 0 0,0 0 0 0 0,0 1 0 0 0,0 0 0 0 0,7-2 0 0 0,-6 2-4 0 0,0-1 1 0 0,1 1 0 0 0,9-7 0 0 0,-10 5-19 0 0,0 1-1 0 0,1 0 1 0 0,0 0 0 0 0,0 1-1 0 0,0 0 1 0 0,8-2-1 0 0,1 0 0 0 0,-15 4 0 0 0,0 0-1 0 0,0-1 1 0 0,-1 1 0 0 0,1 0 0 0 0,0 0-1 0 0,-1-1 1 0 0,1 1 0 0 0,0 0 0 0 0,-1-1-1 0 0,1 1 1 0 0,-1-1 0 0 0,1 1-1 0 0,-1-1 1 0 0,1 1 0 0 0,-1-1 0 0 0,1 1-1 0 0,-1-1 1 0 0,1 0 0 0 0,-1 1 0 0 0,0-1-1 0 0,1 1 1 0 0,-1-2 0 0 0,3-2-7 0 0,-3 4-112 0 0,0 0-1 0 0,0 0 1 0 0,0-1 0 0 0,1 1 0 0 0,-1 0 0 0 0,0 0 0 0 0,0-1 0 0 0,0 1 0 0 0,0 0-1 0 0,0 0 1 0 0,0-1 0 0 0,0 1 0 0 0,0 0 0 0 0,0-1 0 0 0,0 1 0 0 0,0 0 0 0 0,0-1 0 0 0,0 1-1 0 0,0 0 1 0 0,0 0 0 0 0,0-1 0 0 0,0 1 0 0 0,0 0 0 0 0,0 0 0 0 0,-1-1 0 0 0,1 1 0 0 0,0 0-1 0 0,0 0 1 0 0,0-1 0 0 0,0 1 0 0 0,-1 0 0 0 0,1 0 0 0 0,0-1 0 0 0,0 1 0 0 0,0 0-1 0 0,-1 0 1 0 0,1 0 0 0 0,0 0 0 0 0,0-1 0 0 0,-1 1 0 0 0,1 0 0 0 0,0 0 0 0 0,0 0 0 0 0,-1 0-1 0 0,1 0 1 0 0,0 0 0 0 0,-1 0 0 0 0,1 0 0 0 0,0 0 0 0 0,0 0 0 0 0,-1 0 0 0 0,-17-2-3964 0 0,16 1 4068 0 0,-4 1-828 0 0,0 1 1 0 0,0-1 0 0 0,0 1-1 0 0,0 0 1 0 0,0 0 0 0 0,1 1-1 0 0,-1-1 1 0 0,0 1 0 0 0,1 1-1 0 0,0-1 1 0 0,-1 1 0 0 0,1 0-1 0 0,0 0 1 0 0,0 0 0 0 0,-7 7-1 0 0,-4 5-99 0 0,0 1 0 0 0,-24 32-1 0 0,37-43 1125 0 0,-6 6 56 0 0,0 1-1 0 0,-9 18 0 0 0,16-27-96 0 0,0 1-1 0 0,0 0 0 0 0,1 0 1 0 0,0 0-1 0 0,-1 0 1 0 0,1 0-1 0 0,0 0 0 0 0,1 0 1 0 0,-1 0-1 0 0,1 0 1 0 0,0 0-1 0 0,0 0 0 0 0,1 5 1 0 0,-1-9-78 0 0,0 1 1 0 0,0-1-1 0 0,0 1 1 0 0,0-1-1 0 0,0 1 1 0 0,1-1-1 0 0,-1 1 1 0 0,0-1-1 0 0,0 1 1 0 0,1-1-1 0 0,-1 1 0 0 0,0-1 1 0 0,1 0-1 0 0,-1 1 1 0 0,0-1-1 0 0,1 0 1 0 0,-1 1-1 0 0,1-1 1 0 0,-1 0-1 0 0,0 1 1 0 0,1-1-1 0 0,-1 0 1 0 0,1 0-1 0 0,-1 0 1 0 0,2 1-1 0 0,14-2 1105 0 0,18-12-166 0 0,-33 13-993 0 0,20-15 259 0 0,-18 13-254 0 0,-1 0 0 0 0,1 0-1 0 0,-1 0 1 0 0,1 0-1 0 0,0 1 1 0 0,0-1 0 0 0,5-2-1 0 0,11-5 53 0 0,3-1 39 0 0,-11 5-63 0 0,-11 5-39 0 0,0-1 0 0 0,1 1 0 0 0,-1 0 1 0 0,0-1-1 0 0,1 1 0 0 0,-1 0 0 0 0,1 0 0 0 0,-1 0 1 0 0,0-1-1 0 0,1 1 0 0 0,-1 0 0 0 0,1 0 0 0 0,-1 0 1 0 0,0 0-1 0 0,1-1 0 0 0,-1 1 0 0 0,1 0 0 0 0,-1 0 1 0 0,1 0-1 0 0,-1 0 0 0 0,1 0 0 0 0,-1 0 0 0 0,1 0 1 0 0,-1 1-1 0 0,0-1 0 0 0,1 0 0 0 0,-1 0 0 0 0,1 0 0 0 0,-1 0 1 0 0,1 1-1 0 0,-1-1 0 0 0,0 0 0 0 0,1 0 0 0 0,-1 0 1 0 0,0 1-1 0 0,1-1 0 0 0,-1 0 0 0 0,0 1 0 0 0,1-1 1 0 0,-1 0-1 0 0,0 1 0 0 0,1-1 0 0 0,-1 1 0 0 0,0-1 1 0 0,0 0-1 0 0,1 1 0 0 0,-2 3 72 0 0,0 0 1 0 0,0-1-1 0 0,0 0 1 0 0,-1 1-1 0 0,1-1 1 0 0,-4 6-1 0 0,0-3 108 0 0,0 1 0 0 0,1 0 1 0 0,0 1-1 0 0,-6 12 0 0 0,-2 6 581 0 0,9-21-633 0 0,-64 109 3095 0 0,50-90-2266 0 0,0 0 0 0 0,-31 32 0 0 0,-2-3 615 0 0,-46 45 1907 0 0,86-88-2950 0 0,-1 1 658 0 0,0-1 0 0 0,-13 9 0 0 0,23-18-549 0 0,11-3 132 0 0,16-6-748 0 0,-1-1-1 0 0,41-20 0 0 0,45-34 46 0 0,-32 18-50 0 0,-5 3-20 0 0,65-32 0 0 0,30-3 0 0 0,-166 76 28 0 0,6-6-251 0 0,-11 8-384 0 0,0 0 0 0 0,0 0-1 0 0,0-1 1 0 0,0 1-1 0 0,0-1 1 0 0,-5 1 0 0 0,-2 1-510 0 0,-34 11-5652 0 0,25-8 1251 0 0,-1-1-968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5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17 2303 0 0,'-7'-5'249'0'0,"-5"-4"280"0"0,4 7 3905 0 0,7 13-616 0 0,1-2-2953 0 0,1 1 0 0 0,0-1 0 0 0,1 0 0 0 0,0 0 0 0 0,0 0 1 0 0,1 0-1 0 0,5 12 0 0 0,1 5 328 0 0,9 35 1804 0 0,13 92-1 0 0,-4 66 754 0 0,-22-183-3443 0 0,1-1 1 0 0,13 44-1 0 0,-18-79-388 0 0,-1 1-1 0 0,0-1 1 0 0,0 1-1 0 0,1-1 1 0 0,-1 1-1 0 0,0-1 1 0 0,1 0-1 0 0,-1 1 1 0 0,0-1-1 0 0,1 0 0 0 0,-1 1 1 0 0,1-1-1 0 0,-1 0 1 0 0,0 0-1 0 0,1 1 1 0 0,-1-1-1 0 0,1 0 1 0 0,-1 0-1 0 0,1 0 1 0 0,-1 0-1 0 0,1 1 1 0 0,-1-1-1 0 0,1 0 0 0 0,0 0 1 0 0,0 0-255 0 0,12 3-1067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0.4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1043 1 4175 0 0,'0'10'-606'0'0,"-1"14"3260"0"0,1-21-1830 0 0,0 0-1 0 0,-1 0 1 0 0,0 0-1 0 0,0 0 1 0 0,1 0-1 0 0,-2 0 1 0 0,1 0-1 0 0,0-1 1 0 0,0 1-1 0 0,-3 3 1 0 0,-7 11 2858 0 0,-10 19-1 0 0,-5 21-201 0 0,-20 35-203 0 0,-166 245-1325 0 0,-24-16-539 0 0,-44 2-1413 0 0,264-306 0 0 0,-1-1 0 0 0,-1-1 0 0 0,0-1 0 0 0,-1-1 0 0 0,-1 0 0 0 0,-35 17 0 0 0,21-13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5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 6391 0 0,'-1'15'2121'0'0,"-1"0"-1"0"0,0 0 1 0 0,-2 0-1 0 0,1 0 1 0 0,-11 25-1 0 0,8-26-1218 0 0,1 0-1 0 0,1 1 0 0 0,1-1 0 0 0,0 1 1 0 0,-2 26-1 0 0,5-40-850 0 0,0 0 0 0 0,0 0 0 0 0,0 0 0 0 0,0 0 0 0 0,1 1 0 0 0,-1-1 0 0 0,0 0 0 0 0,1 0 0 0 0,-1 0 0 0 0,1 0 0 0 0,-1 0 1 0 0,1 0-1 0 0,-1 0 0 0 0,1 0 0 0 0,0 0 0 0 0,0 0 0 0 0,-1-1 0 0 0,1 1 0 0 0,1 1 0 0 0,21 11 166 0 0,-20-12-269 0 0,0 1-1 0 0,0-1 0 0 0,0 1 1 0 0,0 0-1 0 0,0-1 1 0 0,0 1-1 0 0,-1 1 1 0 0,5 3-1 0 0,-1 3-40 0 0,-1 0 0 0 0,0 0 0 0 0,-1 0 0 0 0,1 1 1 0 0,-2 0-1 0 0,0 0 0 0 0,0 0 0 0 0,0 0 0 0 0,-1 0 0 0 0,0 13 0 0 0,1 15 318 0 0,-4 55-1 0 0,0-79-235 0 0,-35 274 1544 0 0,19-184-299 0 0,16-78-1485 0 0,2-35-265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05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20 188 11631 0 0,'1'-11'43'0'0,"4"-14"1860"0"0,11-39 0 0 0,-14 57-996 0 0,1 0 0 0 0,0 0 1 0 0,0 0-1 0 0,1 0 0 0 0,0 0 0 0 0,0 1 0 0 0,0 0 0 0 0,1 0 0 0 0,10-10 0 0 0,-14 14-721 0 0,1 1 0 0 0,-1 0 1 0 0,0 0-1 0 0,1 1 0 0 0,-1-1 0 0 0,0 0 0 0 0,1 0 0 0 0,-1 1 0 0 0,1-1 1 0 0,0 1-1 0 0,2-1 0 0 0,17-1 1355 0 0,-20 2-1539 0 0,0 0 0 0 0,-1 0 1 0 0,1 0-1 0 0,-1 0 0 0 0,1 0 0 0 0,0 0 1 0 0,-1 0-1 0 0,1 1 0 0 0,0-1 0 0 0,-1 0 1 0 0,1 0-1 0 0,-1 1 0 0 0,1-1 0 0 0,-1 0 1 0 0,1 1-1 0 0,0-1 0 0 0,-1 0 1 0 0,1 1-1 0 0,-1-1 0 0 0,0 1 0 0 0,1-1 1 0 0,-1 1-1 0 0,1-1 0 0 0,-1 1 0 0 0,0-1 1 0 0,1 1-1 0 0,-1-1 0 0 0,0 1 1 0 0,1 0-1 0 0,-1-1 0 0 0,0 1 0 0 0,0 1 1 0 0,1-1-6 0 0,0 2-42 0 0,0 0 0 0 0,0 0 0 0 0,-1 0 0 0 0,1 0 0 0 0,-1 0 0 0 0,1 0 0 0 0,-1 0 0 0 0,0 0 0 0 0,0 0 0 0 0,-1 0 0 0 0,1 0 0 0 0,0 0 0 0 0,-1 0 0 0 0,0 0-1 0 0,0 0 1 0 0,0 0 0 0 0,-1 2 0 0 0,-4 9 53 0 0,-1-1-1 0 0,-10 15 0 0 0,10-16 127 0 0,-24 37 80 0 0,15-25 779 0 0,1 1-1 0 0,1 0 1 0 0,-17 42-1 0 0,31-66-207 0 0,17-10-730 0 0,-2 1-101 0 0,15-8-873 0 0,36-25 0 0 0,-58 35 673 0 0,0 0 0 0 0,-1-1 0 0 0,1 0 0 0 0,-2 0 0 0 0,1 0 0 0 0,-1-1 1 0 0,0 0-1 0 0,9-17 0 0 0,-13 23-1157 0 0,2 3-1718 0 0,-3 0 2952 0 0,0-1 0 0 0,0 1-1 0 0,0-1 1 0 0,-1 1 0 0 0,1-1 0 0 0,0 1 0 0 0,0 0-1 0 0,0-1 1 0 0,0 1 0 0 0,-1 0 0 0 0,1 0-1 0 0,0-1 1 0 0,-1 1 0 0 0,1 0 0 0 0,-1 0-1 0 0,2 1 1 0 0,8 21-507 0 0,13 89 958 0 0,-17-73-102 0 0</inkml:trace>
  <inkml:trace contextRef="#ctx0" brushRef="#br0" timeOffset="1">310 692 22399 0 0,'17'55'2776'0'0,"-4"1"0"0"0,13 113 0 0 0,-25-164-2754 0 0,6 150 1171 0 0,-7-130-1028 0 0,-1 0 0 0 0,-2-1 0 0 0,0 1 0 0 0,-9 30 0 0 0,10-48-165 0 0,0 0 0 0 0,-1 1 0 0 0,0-1 0 0 0,-5 7 0 0 0,7-12 0 0 0,-1 1 0 0 0,1-1 0 0 0,-1 0 0 0 0,0 0 0 0 0,0 0 0 0 0,0 0 0 0 0,0 0 0 0 0,0 0 0 0 0,0 0 0 0 0,-1-1 0 0 0,1 1 0 0 0,-1-1 0 0 0,-4 3 0 0 0,-5 0 0 0 0,5-1 0 0 0,-1 0 0 0 0,1-1 0 0 0,-1 0 0 0 0,0 0 0 0 0,0 0 0 0 0,1-1 0 0 0,-1 0 0 0 0,0-1 0 0 0,-9 0 0 0 0,5-1-330 0 0,0-1-1 0 0,0-1 1 0 0,-22-6 0 0 0,28 6 71 0 0,0 0 0 0 0,-1 0 0 0 0,1 0 0 0 0,0-1 1 0 0,1 0-1 0 0,-1 0 0 0 0,1-1 0 0 0,-7-6 0 0 0,-7-9-1778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2759 0 0,'1'0'13'0'0,"0"0"-1"0"0,-1 1 1 0 0,1-1-1 0 0,0 0 1 0 0,0 0-1 0 0,-1 1 1 0 0,1-1-1 0 0,0 0 1 0 0,0 0-1 0 0,0 0 0 0 0,-1 0 1 0 0,1 0-1 0 0,0 0 1 0 0,0 0-1 0 0,-1 0 1 0 0,1 0-1 0 0,0-1 1 0 0,0 1-1 0 0,-1 0 1 0 0,2-1-1 0 0,16-8 2 0 0,-6 2 330 0 0,6-2 321 0 0,-15 7-561 0 0,0 1 1 0 0,0-1-1 0 0,0 1 0 0 0,0-1 1 0 0,1 1-1 0 0,-1 0 0 0 0,1 0 0 0 0,-1 0 1 0 0,0 1-1 0 0,5-1 0 0 0,-7 1 223 0 0,1 3-274 0 0,0 0-1 0 0,0 0 1 0 0,0 0-1 0 0,-1 0 1 0 0,1 0 0 0 0,-1 1-1 0 0,0-1 1 0 0,1 5-1 0 0,-1-1 3 0 0,0 1-1 0 0,0 0 1 0 0,-1-1-1 0 0,0 1 1 0 0,-1-1-1 0 0,0 1 1 0 0,0 0-1 0 0,0-1 1 0 0,-4 8-1 0 0,0 14 113 0 0,-17 78 626 0 0,-3 29 1584 0 0,24-131-2118 0 0,1-1 0 0 0,0 0 0 0 0,0 1 0 0 0,0-1 0 0 0,0 0 0 0 0,1 1 0 0 0,-1-1 1 0 0,1 0-1 0 0,0 0 0 0 0,1 0 0 0 0,3 9 896 0 0,13-22-122 0 0,-10 3-836 0 0,-1 0-1 0 0,0 0 0 0 0,0-1 0 0 0,-1 0 1 0 0,11-14-1 0 0,22-43 264 0 0,-20 31-279 0 0,31-65 145 0 0,-26 48-225 0 0,-12 32-35 0 0,-9 12-55 0 0,1 22 290 0 0,-2 24 61 0 0,-1-23 40 0 0,0 0-1 0 0,1 0 1 0 0,9 34-1 0 0,-10-47-151 0 0,0-1-1 0 0,0 1 0 0 0,0 0 1 0 0,1-1-1 0 0,0 1 0 0 0,0-1 1 0 0,0 0-1 0 0,0 0 0 0 0,0 0 1 0 0,4 4-1 0 0,-5-7-150 0 0,1-1 0 0 0,0 1 0 0 0,-1-1-1 0 0,1 1 1 0 0,-1-1 0 0 0,1 0 0 0 0,-1 1 0 0 0,1-1 0 0 0,-1 0 0 0 0,0 0 0 0 0,3-2 0 0 0,-4 3-98 0 0,4-3 102 0 0,-1-1-1 0 0,0 1 1 0 0,1-1 0 0 0,-1 0-1 0 0,0 0 1 0 0,-1 0 0 0 0,1 0 0 0 0,-1 0-1 0 0,3-8 1 0 0,14-43 490 0 0,-18 50-561 0 0,10-31 126 0 0,-5 22-62 0 0,-2-1 1 0 0,0 0-1 0 0,-1 0 1 0 0,0 0-1 0 0,-1 0 1 0 0,0-22-1 0 0,-6-10-32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5 155 2303 0 0,'1'1'167'0'0,"3"1"31"0"0,-1 0-1 0 0,0-1 1 0 0,1 1-1 0 0,-1-1 1 0 0,1 0-1 0 0,0 0 1 0 0,-1 0-1 0 0,1-1 1 0 0,0 1-1 0 0,-1-1 1 0 0,1 0-1 0 0,0 0 1 0 0,-1 0-1 0 0,1 0 1 0 0,0-1-1 0 0,3 0 1 0 0,-2 0 150 0 0,-1-1 0 0 0,0 1 1 0 0,1-1-1 0 0,-1 1 0 0 0,0-1 0 0 0,0 0 1 0 0,0-1-1 0 0,0 1 0 0 0,0-1 0 0 0,-1 1 1 0 0,1-1-1 0 0,-1 0 0 0 0,4-4 0 0 0,4-5 585 0 0,-8 9-743 0 0,-1 0 0 0 0,1 0 0 0 0,-1 0-1 0 0,1 0 1 0 0,2-6 0 0 0,21-41 1162 0 0,-26 49-1312 0 0,0 0-1 0 0,1-1 0 0 0,-1 1 0 0 0,0 0 1 0 0,0 0-1 0 0,0 0 0 0 0,0 0 1 0 0,0-1-1 0 0,0 1 0 0 0,0 0 0 0 0,0 0 1 0 0,0 0-1 0 0,-1-1 0 0 0,1 1 1 0 0,0 0-1 0 0,-1 0 0 0 0,1 0 1 0 0,-1 0-1 0 0,1 0 0 0 0,-1 0 0 0 0,0 0 1 0 0,1 0-1 0 0,-1 0 0 0 0,0 0 1 0 0,0 0-1 0 0,0 0 0 0 0,0 1 0 0 0,1-1 1 0 0,-3-1-1 0 0,2 1-6 0 0,-1 0 0 0 0,1 0 1 0 0,-1-1-1 0 0,1 1 0 0 0,-1 0 0 0 0,0 0 0 0 0,0 0 0 0 0,0 0 1 0 0,1 1-1 0 0,-1-1 0 0 0,0 1 0 0 0,0-1 0 0 0,0 1 1 0 0,0-1-1 0 0,0 1 0 0 0,0 0 0 0 0,-3 0 0 0 0,-1 2-4 0 0,0 0-1 0 0,0 0 1 0 0,0 1-1 0 0,0 0 1 0 0,1 0-1 0 0,-1 0 1 0 0,1 1-1 0 0,0 0 1 0 0,0 0-1 0 0,-5 5 1 0 0,3-2-15 0 0,0 0 0 0 0,1 1 1 0 0,0 0-1 0 0,0 0 0 0 0,1 0 0 0 0,-5 9 1 0 0,5-4 331 0 0,1 0-1 0 0,0 0 1 0 0,0 0 0 0 0,2 0 0 0 0,-1 0 0 0 0,2 1 0 0 0,0-1 0 0 0,0 1 0 0 0,1-1 0 0 0,4 27 0 0 0,-4-38-188 0 0,1 1 0 0 0,0 0 0 0 0,-1-1 0 0 0,1 1 0 0 0,0-1 0 0 0,0 1 0 0 0,0-1 0 0 0,1 1 0 0 0,-1-1 0 0 0,1 0 0 0 0,-1 0 0 0 0,1 0 0 0 0,0 1 0 0 0,0-2 0 0 0,0 1 0 0 0,0 0 0 0 0,0 0 0 0 0,0-1 0 0 0,0 1 0 0 0,0-1 0 0 0,1 1 0 0 0,3 1 0 0 0,-2-2-61 0 0,0 0 0 0 0,0 0 1 0 0,0 0-1 0 0,0-1 0 0 0,1 1 0 0 0,-1-1 1 0 0,0 0-1 0 0,0 0 0 0 0,0 0 1 0 0,0-1-1 0 0,0 0 0 0 0,0 1 1 0 0,0-1-1 0 0,6-2 0 0 0,20-7 177 0 0,-1 0-1906 0 0,-11 3-3811 0 0,5-3-2452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5351 0 0,'3'-1'416'0'0,"112"-28"1375"0"0,-25 7 1194 0 0,-75 18-2362 0 0,111-26 3438 0 0,-105 26-3627 0 0,0 2 1 0 0,1 0-1 0 0,-1 1 1 0 0,23 2-1 0 0,52 8 446 0 0,-76-8-814 0 0,-13 0 72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6991 0 0,'14'-1'286'0'0,"-1"-1"0"0"0,0 0 0 0 0,0 0 0 0 0,0-2 0 0 0,16-5 0 0 0,58-31 4498 0 0,-44 19-2134 0 0,48-20 1246 0 0,-81 37-3575 0 0,0 0 78 0 0,-1 0 1 0 0,13-9 0 0 0,-4 4-52 0 0,-16 8-286 0 0,1-1 0 0 0,-1 1 0 0 0,1 0 0 0 0,-1-1 0 0 0,1 1 0 0 0,3-4 0 0 0,-6 4-51 0 0,1 1-1 0 0,-1 0 0 0 0,0-1 1 0 0,1 1-1 0 0,-1 0 0 0 0,0 0 1 0 0,1-1-1 0 0,-1 1 1 0 0,1 0-1 0 0,-1 0 0 0 0,1 0 1 0 0,-1 0-1 0 0,0-1 0 0 0,1 1 1 0 0,-1 0-1 0 0,1 0 1 0 0,-1 0-1 0 0,1 0 0 0 0,-1 0 1 0 0,1 0-1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0 2879 0 0,'3'1'214'0'0,"1"0"-59"0"0,1 0 0 0 0,0 0 0 0 0,-1 1 0 0 0,0 0 1 0 0,1 0-1 0 0,-1 0 0 0 0,0 0 0 0 0,0 1 0 0 0,0 0 0 0 0,5 4 0 0 0,-7-5-80 0 0,0 0 0 0 0,0 0 0 0 0,0 1 0 0 0,0-1 0 0 0,-1 1 0 0 0,1-1 1 0 0,-1 1-1 0 0,0-1 0 0 0,1 1 0 0 0,-1 0 0 0 0,-1 0 0 0 0,1 0 0 0 0,0-1 0 0 0,-1 1 0 0 0,1 0 0 0 0,-1 0 0 0 0,0 0 0 0 0,0 4 0 0 0,-1 8 71 0 0,-1 0 0 0 0,0-1 0 0 0,-1 1 0 0 0,-1-1 0 0 0,0 1 0 0 0,-1-1 0 0 0,-1-1 1 0 0,0 1-1 0 0,-1-1 0 0 0,0 0 0 0 0,-1 0 0 0 0,-1-1 0 0 0,0 0 0 0 0,0 0 0 0 0,-1-1 0 0 0,-1-1 0 0 0,0 0 1 0 0,-23 17-1 0 0,14-12 300 0 0,14-11-115 0 0,-1 1 0 0 0,0 0 1 0 0,0-1-1 0 0,-14 6 1803 0 0,28-16-1802 0 0,-4 4-307 0 0,0 0 1 0 0,0 0-1 0 0,0 0 1 0 0,0 1-1 0 0,1 0 1 0 0,-1-1-1 0 0,0 1 1 0 0,1 1-1 0 0,-1-1 1 0 0,1 0-1 0 0,-1 1 1 0 0,6 0-1 0 0,3-1 58 0 0,0 1 0 0 0,14 3 0 0 0,-25-3-79 0 0,54 10 619 0 0,-50-9-566 0 0,0 0 1 0 0,0 1-1 0 0,0 0 0 0 0,0 0 0 0 0,-1 0 0 0 0,1 1 0 0 0,-1 0 0 0 0,7 4 0 0 0,-10-6-33 0 0,0 0 0 0 0,0 0 0 0 0,-1 0-1 0 0,1 0 1 0 0,0 0 0 0 0,0 0 0 0 0,-1 0-1 0 0,1 0 1 0 0,0 0 0 0 0,-1 0 0 0 0,1 0-1 0 0,-1 1 1 0 0,1-1 0 0 0,-1 0 0 0 0,0 0-1 0 0,0 1 1 0 0,0-1 0 0 0,1 3 0 0 0,-2-2 45 0 0,1 1 1 0 0,0-1 0 0 0,-1 1-1 0 0,0-1 1 0 0,1 1 0 0 0,-1-1-1 0 0,0 1 1 0 0,-3 3-1 0 0,-1 3 346 0 0,-1-1 0 0 0,0 0 0 0 0,-12 12-1 0 0,17-19-355 0 0,-11 11 595 0 0,0-1-1 0 0,0-1 1 0 0,-1 0-1 0 0,-1-1 1 0 0,-22 13-1 0 0,25-17-290 0 0,-1 0-1 0 0,1 0 0 0 0,-1-1 1 0 0,0 0-1 0 0,0-1 0 0 0,0-1 1 0 0,-24 3-1 0 0,31-5-327 0 0,0-1-1 0 0,0 1 1 0 0,0-1-1 0 0,0 0 1 0 0,0 0-1 0 0,0 0 0 0 0,1-1 1 0 0,-1 1-1 0 0,0-1 1 0 0,1 0-1 0 0,-1-1 1 0 0,1 1-1 0 0,0-1 1 0 0,0 0-1 0 0,0 0 1 0 0,0 0-1 0 0,0 0 1 0 0,1-1-1 0 0,-6-7 1 0 0,6 8-814 0 0,1-1 1 0 0,0 1-1 0 0,0-1 1 0 0,0 0-1 0 0,0 0 0 0 0,1 0 1 0 0,0 0-1 0 0,-2-8 1 0 0,1-7-7057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5727 0 0,'8'143'2982'0'0,"-10"-47"1251"0"0,2-46-2325 0 0,0-29-1006 0 0,-3 25 0 0 0,8-31-616 0 0,-5-15-416 0 0,0 1-1 0 0,0-1 1 0 0,0 0-1 0 0,1 1 1 0 0,-1-1-1 0 0,0 1 1 0 0,0-1-1 0 0,1 0 1 0 0,-1 1-1 0 0,0-1 1 0 0,0 0-1 0 0,1 1 0 0 0,-1-1 1 0 0,0 0-1 0 0,1 1 1 0 0,-1-1-1 0 0,1 0 1 0 0,-1 0-1 0 0,0 1 1 0 0,1-1-1 0 0,-1 0 1 0 0,1 0-1 0 0,-1 0 1 0 0,1 0-1 0 0,-1 1 1 0 0,1-1-1 0 0,-1 0 1 0 0,0 0-1 0 0,1 0 1 0 0,-1 0-1 0 0,1 0 1 0 0,-1 0-1 0 0,1 0 1 0 0,-1 0-1 0 0,1-1 1 0 0,0 1-1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4631 0 0,'32'10'491'0'0,"-25"-7"-366"0"0,1 0 0 0 0,14 3 0 0 0,118 16 2441 0 0,-132-20-2181 0 0,-1-1 0 0 0,1 1-1 0 0,0 1 1 0 0,0 0 0 0 0,13 6-1 0 0,-19-8 32 0 0,0 1-37 0 0,0 1-216 0 0,0-1 0 0 0,0 0 0 0 0,0 1 1 0 0,0 0-1 0 0,0-1 0 0 0,-1 1 0 0 0,1 0 0 0 0,-1 0 0 0 0,0 0 1 0 0,1 0-1 0 0,-2 0 0 0 0,1 0 0 0 0,0 0 0 0 0,0 1 0 0 0,-1-1 1 0 0,0 0-1 0 0,0 0 0 0 0,0 1 0 0 0,0-1 0 0 0,0 0 0 0 0,-1 0 1 0 0,1 0-1 0 0,-2 4 0 0 0,-10 28 662 0 0,-2-1 0 0 0,-2 0 0 0 0,-1-1-1 0 0,-1-1 1 0 0,-24 31 0 0 0,4-9-399 0 0,30-41-349 0 0,-1 1 0 0 0,-1-1 1 0 0,0-1-1 0 0,-1 1 0 0 0,0-2 1 0 0,-20 17-1 0 0,24-23-28 0 0,0 1 1 0 0,0 0-1 0 0,0 1 0 0 0,1-1 1 0 0,-8 11-1 0 0,9-9-981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4287 0 0,'-8'148'2203'0'0,"-25"73"6894"0"0,10-77-4993 0 0,14-89-2769 0 0,4-30-804 0 0,1 1-1 0 0,1-1 1 0 0,2 0-1 0 0,1 27 1 0 0,7-17-176 0 0,10-34-2413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2.7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2383 0 0,'7'11'195'0'0,"-5"-9"-183"0"0,0 0-1 0 0,0 0 1 0 0,-1 0 0 0 0,1 0 0 0 0,-1 1 0 0 0,0-1 0 0 0,0 0 0 0 0,0 1 0 0 0,0-1-1 0 0,0 1 1 0 0,0 0 0 0 0,-1-1 0 0 0,1 1 0 0 0,-1-1 0 0 0,0 1 0 0 0,0 0 0 0 0,0 5-1 0 0,-6 7 336 0 0,4-13-232 0 0,1 1 0 0 0,0-1 0 0 0,0 0 0 0 0,0 1 0 0 0,0-1 0 0 0,1 1 1 0 0,-1-1-1 0 0,1 1 0 0 0,-1-1 0 0 0,1 1 0 0 0,0 0 0 0 0,0-1 0 0 0,0 1 0 0 0,0-1 0 0 0,1 1 0 0 0,0 4 0 0 0,24 97 6914 0 0,-19-73-4497 0 0,17 55 0 0 0,-10-51-1905 0 0,-13-33-675 0 0,1-2-346 0 0,1 0-1 0 0,-1-1 1 0 0,0 1-1 0 0,0 0 1 0 0,0 0 0 0 0,0-1-1 0 0,0 1 1 0 0,0-1 0 0 0,0 1-1 0 0,0-1 1 0 0,0 1 0 0 0,2-2-1 0 0,5-6-5045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 4319 0 0,'1'-1'31'0'0,"-1"0"0"0"0,1 1-1 0 0,-1-1 1 0 0,1 0-1 0 0,-1 1 1 0 0,1-1 0 0 0,-1 0-1 0 0,1 1 1 0 0,-1-1 0 0 0,1 1-1 0 0,0-1 1 0 0,-1 1-1 0 0,1-1 1 0 0,0 1 0 0 0,0-1-1 0 0,-1 1 1 0 0,1 0-1 0 0,0-1 1 0 0,0 1 0 0 0,0 0-1 0 0,-1 0 1 0 0,1-1-1 0 0,0 1 1 0 0,0 0 0 0 0,0 0-1 0 0,0 0 1 0 0,-1 0-1 0 0,1 0 1 0 0,1 1 0 0 0,33 3 1615 0 0,-21-1-556 0 0,-4-1-551 0 0,1 0 0 0 0,-1 1 1 0 0,0 1-1 0 0,11 5 0 0 0,-18-8-178 0 0,-1 1-10 0 0,2 2-102 0 0,0 0 0 0 0,0 0 1 0 0,-1 0-1 0 0,1 1 0 0 0,-1-1 0 0 0,0 1 0 0 0,0 0 1 0 0,0 0-1 0 0,2 7 0 0 0,-4-8 54 0 0,-1-1 0 0 0,1 0 0 0 0,-1 1 0 0 0,0-1 0 0 0,0 0 0 0 0,0 1 0 0 0,-1-1 0 0 0,1 0 0 0 0,-1 1 0 0 0,0-1 0 0 0,0 0 0 0 0,0 0 1 0 0,-3 6-1 0 0,-2 3 408 0 0,0-1 0 0 0,-9 12 0 0 0,11-16-531 0 0,-71 89 1360 0 0,7-9-1219 0 0,64-80-308 0 0,-19 18 42 0 0,22-24-142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46 4831 0 0,'0'0'375'0'0,"0"2"-244"0"0,-4 20 1151 0 0,-1 0 1 0 0,-1-1-1 0 0,-10 24 1 0 0,-10 37 3909 0 0,23-72-4638 0 0,1 1-1 0 0,1-1 0 0 0,0 1 1 0 0,0 0-1 0 0,1-1 0 0 0,2 12 1 0 0,-2-19-470 0 0,0-1 0 0 0,1 1 0 0 0,-1-1 1 0 0,1 0-1 0 0,0 1 0 0 0,-1-1 1 0 0,1 0-1 0 0,0 1 0 0 0,1-1 1 0 0,-1 0-1 0 0,0 0 0 0 0,1 0 1 0 0,-1 0-1 0 0,1 0 0 0 0,-1 0 1 0 0,1-1-1 0 0,0 1 0 0 0,0 0 1 0 0,0-1-1 0 0,0 0 0 0 0,0 1 0 0 0,0-1 1 0 0,3 1-1 0 0,-2-1-53 0 0,-1 0-1 0 0,1 0 1 0 0,0 0-1 0 0,0-1 1 0 0,0 0-1 0 0,1 1 1 0 0,-1-1-1 0 0,0 0 1 0 0,0 0 0 0 0,0-1-1 0 0,0 1 1 0 0,0-1-1 0 0,0 1 1 0 0,0-1-1 0 0,0 0 1 0 0,0 0-1 0 0,-1 0 1 0 0,4-2-1 0 0,0-1-16 0 0,0 0 0 0 0,-1 0-1 0 0,1 0 1 0 0,-1-1 0 0 0,0 0-1 0 0,-1 0 1 0 0,1 0 0 0 0,-1 0-1 0 0,0-1 1 0 0,0 0 0 0 0,4-9-1 0 0,0 0-10 0 0,-2-1 0 0 0,0 1-1 0 0,6-26 1 0 0,-9 29 3 0 0,0 0 0 0 0,-1 0 0 0 0,0 0-1 0 0,-1-1 1 0 0,-1 1 0 0 0,0 0 0 0 0,0-1 0 0 0,-1 1 0 0 0,-1 0-1 0 0,-4-19 1 0 0,5 28 32 0 0,0 0 0 0 0,-1 1 0 0 0,1-1 0 0 0,-1 0 0 0 0,1 0 0 0 0,-1 1 0 0 0,0-1 0 0 0,0 1 0 0 0,0-1 0 0 0,0 1 0 0 0,0 0 0 0 0,-1 0-1 0 0,-2-2 1 0 0,-19-10-961 0 0,6 6-3106 0 0,14 6 2448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2383 0 0,'5'8'216'0'0,"-2"3"-216"0"0,-3 3 0 0 0,1 2 0 0 0,3-2 512 0 0,-4 0 64 0 0,-2 0 16 0 0,2 0 0 0 0,-2 0-336 0 0,1-3 96 0 0,-2-1-184 0 0,1 0-168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3335 0 0,'0'0'258'0'0,"1"2"-166"0"0,4 10 602 0 0,0 0 0 0 0,-1 0 0 0 0,0 0 0 0 0,-1 1 0 0 0,0 0 0 0 0,-1-1 0 0 0,1 24 0 0 0,-4-1 1736 0 0,-2 0 0 0 0,-12 55 0 0 0,13-68 1234 0 0,13-22-3128 0 0,-8-1-497 0 0,-1 0 1 0 0,0 0-1 0 0,1-1 0 0 0,-1 1 0 0 0,1 0 1 0 0,-1-1-1 0 0,0 1 0 0 0,0-1 0 0 0,0 0 0 0 0,0 0 1 0 0,3-3-1 0 0,18-26 113 0 0,-21 28-134 0 0,55-91-230 0 0,-35 55-575 0 0,37-49 0 0 0,-40 68 932 0 0,-18 19 90 0 0,0 3-78 0 0,1 1-71 0 0,-1 0 0 0 0,0 0 0 0 0,1 1 0 0 0,-1-1 0 0 0,0 1 0 0 0,-1-1 0 0 0,1 1 0 0 0,-1-1 0 0 0,1 6 0 0 0,-4 37 1083 0 0,1-3 515 0 0,2-27-1136 0 0,2 0-1 0 0,0 1 0 0 0,4 19 1 0 0,-5-33-378 0 0,10 7 37 0 0,-10-9-296 0 0,0 0-1 0 0,1 0 1 0 0,-1 0-1 0 0,0-1 1 0 0,1 1-1 0 0,-1 0 1 0 0,1-1-1 0 0,-1 1 1 0 0,0-1 0 0 0,1 0-1 0 0,-1 1 1 0 0,1-1-1 0 0,-1 0 1 0 0,1 0-1 0 0,-1 0 1 0 0,3 0-1 0 0,15-5-5926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8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5095 0 0,'0'2'390'0'0,"1"20"943"0"0,-1 0-1 0 0,-4 35 1 0 0,-10 46 4986 0 0,-4 46-147 0 0,16-114-4823 0 0,1 0-1 0 0,5 45 0 0 0,0-47-791 0 0,1 0-1 0 0,2-1 1 0 0,1 0-1 0 0,19 51 1 0 0,-24-76-511 0 0,1 0 0 0 0,-1-1 0 0 0,1 1 1 0 0,0-1-1 0 0,7 7 0 0 0,-3-4 9 0 0,-7-8-97 0 0,0-1 0 0 0,0 1 0 0 0,0 0-1 0 0,0-1 1 0 0,1 1 0 0 0,-1-1 0 0 0,0 1 0 0 0,0-1 0 0 0,0 0 0 0 0,0 0 0 0 0,0 1 0 0 0,1-1 0 0 0,-1 0 0 0 0,0 0 0 0 0,0 0 0 0 0,0 0 0 0 0,1 0 0 0 0,-1 0 0 0 0,0-1 0 0 0,0 1-1 0 0,0 0 1 0 0,1 0 0 0 0,-1-1 0 0 0,0 1 0 0 0,0-1 0 0 0,0 1 0 0 0,0-1 0 0 0,1 0 0 0 0</inkml:trace>
  <inkml:trace contextRef="#ctx0" brushRef="#br0" timeOffset="1">0 352 4255 0 0,'0'0'332'0'0,"2"0"-220"0"0,44-1 6413 0 0,60-10 0 0 0,47-17 180 0 0,-73 6-4727 0 0,-12 2-2360 0 0,-23 12-6151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5695 0 0,'0'0'512'0'0,"0"12"-416"0"0,-4 1-96 0 0,1-1 0 0 0,2-1 736 0 0,-2 0 128 0 0,-2 0 32 0 0,2-2 1240 0 0,0-1-600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2383 0 0,'3'6'357'0'0,"0"0"0"0"0,-1 0-1 0 0,0 0 1 0 0,0 0 0 0 0,0 1-1 0 0,0-1 1 0 0,-1 1 0 0 0,0-1-1 0 0,-1 1 1 0 0,1 0 0 0 0,-1-1-1 0 0,-1 1 1 0 0,1 0 0 0 0,-1-1-1 0 0,-2 10 1 0 0,2-11-88 0 0,-13 47 2040 0 0,12-47-1927 0 0,1 0 0 0 0,-1-1 0 0 0,-1 1 0 0 0,1-1 1 0 0,-1 1-1 0 0,1-1 0 0 0,-1 0 0 0 0,-5 5 3442 0 0,27-23-2871 0 0,-4 0-797 0 0,-1 0 0 0 0,22-30-1 0 0,3-3-267 0 0,-37 44 91 0 0,1 1 1 0 0,-1 0 0 0 0,1 0 0 0 0,0 0 0 0 0,-1 0 0 0 0,1 0 0 0 0,0 0-1 0 0,0 1 1 0 0,6-3 0 0 0,-9 4 20 0 0,1 0-1 0 0,-1 0 0 0 0,0-1 0 0 0,1 1 1 0 0,-1 0-1 0 0,0 0 0 0 0,1 0 1 0 0,-1 0-1 0 0,0 0 0 0 0,1 0 1 0 0,-1 0-1 0 0,1 0 0 0 0,-1 0 0 0 0,0 0 1 0 0,1 0-1 0 0,-1 0 0 0 0,0 0 1 0 0,1 0-1 0 0,-1 0 0 0 0,0 0 1 0 0,1 0-1 0 0,-1 0 0 0 0,1 1 1 0 0,-1-1-1 0 0,0 0 0 0 0,0 0 0 0 0,1 0 1 0 0,-1 1-1 0 0,0-1 0 0 0,1 0 1 0 0,-1 0-1 0 0,0 1 0 0 0,0-1 1 0 0,1 0-1 0 0,-1 0 0 0 0,0 1 0 0 0,0-1 1 0 0,0 0-1 0 0,1 1 0 0 0,-1-1 1 0 0,0 0-1 0 0,0 1 0 0 0,0-1 1 0 0,0 0-1 0 0,0 1 0 0 0,2 4 301 0 0,-1 0 0 0 0,0 0 0 0 0,0 0 0 0 0,0 0 0 0 0,0 0 0 0 0,-1 0 0 0 0,0 0 0 0 0,0 0 0 0 0,-2 10 0 0 0,1 6 1116 0 0,1-7-465 0 0,-1-8-538 0 0,1 0 1 0 0,0-1-1 0 0,0 1 0 0 0,0 0 1 0 0,1-1-1 0 0,0 1 1 0 0,0-1-1 0 0,1 1 1 0 0,-1-1-1 0 0,6 11 1 0 0,-7-15-379 0 0,1 0 1 0 0,0 0-1 0 0,0 0 1 0 0,0 0-1 0 0,0 0 1 0 0,0 0-1 0 0,0 0 1 0 0,0 0-1 0 0,0 0 1 0 0,1 0-1 0 0,-1-1 0 0 0,0 1 1 0 0,0 0-1 0 0,1-1 1 0 0,-1 1-1 0 0,1-1 1 0 0,-1 0-1 0 0,0 1 1 0 0,1-1-1 0 0,-1 0 1 0 0,1 0-1 0 0,-1 0 1 0 0,0 0-1 0 0,1 0 1 0 0,-1 0-1 0 0,1 0 1 0 0,2-1-1 0 0,0 0-42 0 0,0-1 0 0 0,1 1 0 0 0,-1-1 0 0 0,0 1 0 0 0,0-1 0 0 0,7-5 0 0 0,2-2-4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8663 0 0,'-1'39'3125'0'0,"-2"1"-1"0"0,-2-1 0 0 0,-10 39 1 0 0,-37 112 3225 0 0,26-99-5151 0 0,15-42-735 0 0,10-44-466 0 0,0 0 0 0 0,1 0 1 0 0,0 1-1 0 0,0-1 0 0 0,0 0 1 0 0,0 0-1 0 0,3 7 0 0 0,2-4-586 0 0,-3-6 452 0 0,5 7-325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5727 0 0,'2'-1'443'0'0,"35"-20"1023"0"0,-19 13 1393 0 0,-1 1 0 0 0,1 0 1 0 0,0 2-1 0 0,32-7 0 0 0,3 7 416 0 0,-39 5-2573 0 0,0 1 0 0 0,-1 1 0 0 0,1 0 0 0 0,15 5 0 0 0,-17-4-572 0 0,0-1-1 0 0,1 1 1 0 0,-1-2-1 0 0,0 0 0 0 0,17 0 1 0 0,-21-3-449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6303 0 0,'-17'104'979'0'0,"-31"125"13953"0"0,46-220-14423 0 0,-1 6 639 0 0,0 0-1 0 0,1 0 1 0 0,1 21 885 0 0,3-36-1664 0 0,0 0-359 0 0,0 0-1 0 0,0 0 0 0 0,0 0 0 0 0,0 0 0 0 0,0 0 0 0 0,0 0 0 0 0,0-1 0 0 0,0 1 1 0 0,0-1-1 0 0,0 0 0 0 0,-1 1 0 0 0,1-1 0 0 0,0 0 0 0 0,0 0 0 0 0,0 0 0 0 0,-1 0 1 0 0,3-3-1 0 0,3-2-18 0 0,0 0 0 0 0,10-14 1 0 0,0 2-7 0 0,16-22-510 0 0,-23 27-643 0 0,21-21 0 0 0,-30 34 1110 0 0,0-1 1 0 0,-1 0-1 0 0,1 1 0 0 0,0-1 0 0 0,-1 1 1 0 0,1 0-1 0 0,0-1 0 0 0,0 1 0 0 0,0 0 1 0 0,0-1-1 0 0,-1 1 0 0 0,1 0 0 0 0,0 0 1 0 0,0 0-1 0 0,0 0 0 0 0,0-1 0 0 0,0 1 1 0 0,0 1-1 0 0,0-1 0 0 0,-1 0 0 0 0,1 0 1 0 0,0 0-1 0 0,0 0 0 0 0,0 1 0 0 0,0-1 1 0 0,0 0-1 0 0,-1 1 0 0 0,1-1 0 0 0,0 0 1 0 0,0 1-1 0 0,-1-1 0 0 0,1 1 0 0 0,0 0 1 0 0,-1-1-1 0 0,1 1 0 0 0,0-1 0 0 0,-1 1 1 0 0,1 0-1 0 0,0 1 0 0 0,0-1 71 0 0,0 0 111 0 0,9 9 120 0 0,-9-8-203 0 0,3 3 77 0 0,-1-1 0 0 0,1 0 0 0 0,1 0 0 0 0,-1 0-1 0 0,0 0 1 0 0,1-1 0 0 0,0 1 0 0 0,0-1 0 0 0,0-1 0 0 0,0 1-1 0 0,0-1 1 0 0,1 1 0 0 0,-1-2 0 0 0,1 1 0 0 0,-1-1 0 0 0,1 1-1 0 0,0-1 1 0 0,-1-1 0 0 0,1 1 0 0 0,9-2 0 0 0,-9 1-115 0 0,-1-2-1 0 0,1 1 1 0 0,-1 0 0 0 0,1-1 0 0 0,-1 0 0 0 0,0-1-1 0 0,0 1 1 0 0,0-1 0 0 0,0 0 0 0 0,0 0 0 0 0,0-1-1 0 0,-1 1 1 0 0,0-1 0 0 0,0 0 0 0 0,0 0 0 0 0,0 0-1 0 0,0-1 1 0 0,3-6 0 0 0,-5 8-8 0 0,-1 1 0 0 0,0-1 0 0 0,0 1 1 0 0,-1-1-1 0 0,1 0 0 0 0,0 1 0 0 0,-1-1 0 0 0,0 0 0 0 0,1 1 0 0 0,-1-1 0 0 0,0 0 0 0 0,-1 0 1 0 0,1 1-1 0 0,0-1 0 0 0,-1 0 0 0 0,1 0 0 0 0,-2-2 0 0 0,2 4 5 0 0,-1 0 0 0 0,1 0 0 0 0,0-1 0 0 0,0 1 0 0 0,-1 0 0 0 0,1 0 0 0 0,-1 0 0 0 0,1 0 0 0 0,-1 0 0 0 0,0 0 0 0 0,1 0 0 0 0,-1 0 0 0 0,0 0 0 0 0,0 0 0 0 0,1 1 0 0 0,-1-1 0 0 0,0 0 0 0 0,0 0 0 0 0,0 1 0 0 0,-2-2 0 0 0,-1 0 0 0 0,1-1 18 0 0,-1 1 0 0 0,1-1 0 0 0,-1 1 0 0 0,0 0-1 0 0,0 0 1 0 0,0 1 0 0 0,0-1 0 0 0,0 1 0 0 0,0 0 0 0 0,-1 0 0 0 0,1 0 0 0 0,0 0-1 0 0,-1 1 1 0 0,1 0 0 0 0,0 0 0 0 0,-1 0 0 0 0,1 0 0 0 0,0 1 0 0 0,-1 0 0 0 0,-7 2-1 0 0,7-1 14 0 0,0 0-1 0 0,-1 1 0 0 0,1-1 0 0 0,0 1 0 0 0,1 1 1 0 0,-1-1-1 0 0,0 1 0 0 0,1 0 0 0 0,0 0 0 0 0,0 0 1 0 0,0 0-1 0 0,0 1 0 0 0,1 0 0 0 0,0-1 1 0 0,-3 7-1 0 0,-1 1 262 0 0,2 0 1 0 0,-1 1 0 0 0,2 0-1 0 0,-6 24 1 0 0,8-31-67 0 0,1 0 0 0 0,0 0 1 0 0,1 1-1 0 0,0-1 0 0 0,0 0 1 0 0,0 0-1 0 0,0 1 0 0 0,1-1 1 0 0,0 0-1 0 0,1 0 0 0 0,-1 0 1 0 0,5 11-1 0 0,-5-15-190 0 0,0 1 0 0 0,1-1 0 0 0,-1 0 0 0 0,1 1 0 0 0,0-1 0 0 0,-1 0 0 0 0,1 0 0 0 0,0 0 0 0 0,0 0 0 0 0,0 0 0 0 0,0 0 0 0 0,1-1 0 0 0,-1 1 0 0 0,0-1 0 0 0,1 1 0 0 0,-1-1 0 0 0,1 0 0 0 0,5 2 0 0 0,-4-3 4 0 0,1 1-1 0 0,0-1 1 0 0,-1 0 0 0 0,1 0-1 0 0,0 0 1 0 0,0-1-1 0 0,-1 1 1 0 0,1-1 0 0 0,-1 0-1 0 0,7-3 1 0 0,25-6-1604 0 0,13-5-5900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3.1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4863 0 0,'0'0'375'0'0,"12"1"794"0"0,-5 1-539 0 0,0-1-1 0 0,0 0 1 0 0,0 0 0 0 0,0-1-1 0 0,0 0 1 0 0,1 0-1 0 0,12-2 1 0 0,-9 0 404 0 0,0 1 1 0 0,22 2-1 0 0,-12 0 618 0 0,39-2 0 0 0,-41-1-656 0 0,1 2 0 0 0,26 2 0 0 0,-42-2-768 0 0,0 1 0 0 0,1 0 0 0 0,-1 0 0 0 0,0 1 0 0 0,0-1 0 0 0,0 1 0 0 0,5 3 0 0 0,-8-4 236 0 0,-1 1 0 0 0,0 17 317 0 0,1-2-230 0 0,-1-1 0 0 0,-1 0-1 0 0,-5 26 1 0 0,-4-10-263 0 0,-1 0-1 0 0,-1-1 1 0 0,-30 53-1 0 0,20-41-512 0 0,16-30 31 0 0,-15 26-1195 0 0,4-17-3967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7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65 2615 0 0,'-9'140'1957'0'0,"6"-103"-802"0"0,-2 9 170 0 0,-4 88 5732 0 0,9-126-6147 0 0,0-1 0 0 0,1 0 1 0 0,0 1-1 0 0,3 11 1 0 0,-4-17-247 0 0,4 1 197 0 0,-4-3-838 0 0,0 0 0 0 0,0 1 0 0 0,0-1-1 0 0,0 0 1 0 0,0 0 0 0 0,1 1-1 0 0,-1-1 1 0 0,0 0 0 0 0,0 0 0 0 0,1 1-1 0 0,-1-1 1 0 0,0 0 0 0 0,0 0 0 0 0,0 0-1 0 0,1 0 1 0 0,-1 1 0 0 0,0-1-1 0 0,1 0 1 0 0,-1 0 0 0 0,0 0 0 0 0,0 0-1 0 0,1 0 1 0 0,-1 0 0 0 0,0 0-1 0 0,1 0 1 0 0,-1 0 0 0 0,0 0 0 0 0,1 0-1 0 0,-1 0 1 0 0,0 0 0 0 0,1 0 0 0 0,-1 0-1 0 0,0 0 1 0 0,0 0 0 0 0,1 0-1 0 0,-1 0 1 0 0,1 0 0 0 0,5-5 131 0 0,1 0-1 0 0,-1 0 1 0 0,0 0 0 0 0,0-1 0 0 0,-1 0-1 0 0,0 0 1 0 0,0 0 0 0 0,6-11 0 0 0,30-61 355 0 0,-27 49-381 0 0,-2 2-85 0 0,16-53-1 0 0,-11 25-31 0 0,-10 34-7 0 0,-1-1-1 0 0,6-35 1 0 0,-11 46 38 0 0,-1 11-41 0 0,0 0-1 0 0,0 0 0 0 0,0 0 0 0 0,0 0 0 0 0,0 0 1 0 0,0 0-1 0 0,0 0 0 0 0,0 0 0 0 0,0 0 0 0 0,-1 0 1 0 0,1 0-1 0 0,0 0 0 0 0,0 0 0 0 0,0 0 0 0 0,0 0 1 0 0,0 0-1 0 0,0 0 0 0 0,0 1 0 0 0,0-1 1 0 0,0 0-1 0 0,0 0 0 0 0,0 0 0 0 0,0 0 0 0 0,0 0 1 0 0,0 0-1 0 0,0 0 0 0 0,0 0 0 0 0,0-1 0 0 0,0 1 1 0 0,0 0-1 0 0,0 0 0 0 0,0 0 0 0 0,0 0 0 0 0,0 0 1 0 0,0 0-1 0 0,0 0 0 0 0,0 0 0 0 0,0 0 0 0 0,0 0 1 0 0,0 0-1 0 0,-1 0 0 0 0,1 0 0 0 0,0 0 0 0 0,0 0 1 0 0,0 0-1 0 0,0 0 0 0 0,0 0 0 0 0,0 0 0 0 0,0 0 1 0 0,0 0-1 0 0,0 0 0 0 0,0 0 0 0 0,-4 6 3 0 0,-2 10-6 0 0,-2 21 343 0 0,3 1 0 0 0,1 0 0 0 0,2 0-1 0 0,1 0 1 0 0,2 0 0 0 0,7 45 0 0 0,-5-68-4 0 0,-3-7-67 0 0,1 0-1 0 0,1 0 0 0 0,0 0 0 0 0,0 0 1 0 0,4 8-1 0 0,-6-15-204 0 0,1 1 1 0 0,0-1 0 0 0,0 1 0 0 0,0-1-1 0 0,0 1 1 0 0,0-1 0 0 0,0 0-1 0 0,0 0 1 0 0,0 1 0 0 0,0-1 0 0 0,0 0-1 0 0,1 0 1 0 0,-1 0 0 0 0,1 0-1 0 0,-1 0 1 0 0,1-1 0 0 0,-1 1 0 0 0,1 0-1 0 0,-1-1 1 0 0,1 1 0 0 0,0-1-1 0 0,-1 1 1 0 0,1-1 0 0 0,-1 0-1 0 0,1 0 1 0 0,0 0 0 0 0,0 0 0 0 0,-1 0-1 0 0,1 0 1 0 0,2 0 0 0 0,0-1 5 0 0,0-1 1 0 0,0 1-1 0 0,0-1 1 0 0,0 1-1 0 0,0-1 1 0 0,-1 0 0 0 0,1 0-1 0 0,-1-1 1 0 0,1 1-1 0 0,-1-1 1 0 0,0 0-1 0 0,0 0 1 0 0,3-4-1 0 0,3-3 38 0 0,-1 0-1 0 0,12-23 0 0 0,-3 5-11 0 0,-2 0 0 0 0,-1-2 0 0 0,-1 0 0 0 0,11-39 0 0 0,-21 57-57 0 0,-1 0 1 0 0,0 0-1 0 0,-1 0 0 0 0,0 0 1 0 0,0 0-1 0 0,-2-1 0 0 0,0 1 1 0 0,0 0-1 0 0,-5-22 0 0 0,3 28-250 0 0,0 0-1 0 0,0 1 0 0 0,0-1 1 0 0,-1 1-1 0 0,0 0 0 0 0,0-1 1 0 0,-7-5-1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6159 0 0,'0'2'472'0'0,"14"35"4992"0"0,-14-37-5254 0 0,1 0 0 0 0,-1 1 1 0 0,1-1-1 0 0,-1 0 1 0 0,1 0-1 0 0,-1 1 1 0 0,1-1-1 0 0,0 0 0 0 0,-1 0 1 0 0,1 0-1 0 0,-1 0 1 0 0,1 0-1 0 0,0 1 1 0 0,-1-1-1 0 0,1 0 1 0 0,-1-1-1 0 0,1 1 0 0 0,0 0 1 0 0,0 0-1 0 0,1-1-2 0 0,0 0-1 0 0,0 1 0 0 0,0-1 1 0 0,0-1-1 0 0,0 1 1 0 0,0 0-1 0 0,0 0 0 0 0,2-3 1 0 0,4-4 41 0 0,0 0 0 0 0,8-13 0 0 0,-15 20-108 0 0,3-5-100 0 0,0 0 0 0 0,-1 0 1 0 0,0 0-1 0 0,0-1 0 0 0,0 1 0 0 0,-1-1 1 0 0,0 0-1 0 0,0 0 0 0 0,-1 0 0 0 0,0 0 1 0 0,0 0-1 0 0,0 0 0 0 0,-1 0 0 0 0,0 0 1 0 0,-2-10-1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2527 0 0,'3'15'0'0'0,"7"36"3216"0"0,-10-44-1204 0 0,1 1 1 0 0,-1-1-1 0 0,0 0 1 0 0,-1 0-1 0 0,-1 9 2790 0 0,5-34-29 0 0,9-10-3991 0 0,-2 5-434 0 0,1-9-70 0 0,1 1-1 0 0,27-50 1 0 0,-33 69-279 0 0,-5 10-3 0 0,0 0 1 0 0,0-1 0 0 0,0 1-1 0 0,0 0 1 0 0,1 0-1 0 0,-1 0 1 0 0,0 1 0 0 0,1-1-1 0 0,0 0 1 0 0,3-3-1 0 0,-4 5-204 0 0,7-1-1554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0 455 2615 0 0,'3'0'2647'0'0,"3"0"-2204"0"0,0-1-1 0 0,-1 0 1 0 0,1 0 0 0 0,0 0-1 0 0,0-1 1 0 0,0 1-1 0 0,-1-2 1 0 0,1 1 0 0 0,-1 0-1 0 0,1-1 1 0 0,-1 0 0 0 0,0 0-1 0 0,0-1 1 0 0,-1 0 0 0 0,1 1-1 0 0,4-7 1 0 0,7-7 521 0 0,0-2 1 0 0,23-36-1 0 0,-4 5-317 0 0,-16 24-490 0 0,-1-1 0 0 0,-1-1-1 0 0,-1-1 1 0 0,-1 0 0 0 0,11-32-1 0 0,-25 54 182 0 0,1 1-1 0 0,-1-1 1 0 0,0 1-1 0 0,0-1 1 0 0,-1 0-1 0 0,0 1 1 0 0,0-1-1 0 0,-1-8 1 0 0,1 14 292 0 0,-3 2-408 0 0,1-1-1 0 0,-1 1 1 0 0,1 0-1 0 0,0 0 1 0 0,-1 1 0 0 0,1-1-1 0 0,0 0 1 0 0,0 1-1 0 0,0-1 1 0 0,0 1-1 0 0,0 0 1 0 0,0 0-1 0 0,0 0 1 0 0,1 0 0 0 0,-1 0-1 0 0,-1 3 1 0 0,-2 1-66 0 0,1 1 1 0 0,0-1-1 0 0,1 1 1 0 0,-6 12-1 0 0,-4 24 278 0 0,-22 77 987 0 0,30-98-871 0 0,1 1-1 0 0,1 1 1 0 0,-1 30 0 0 0,4-33-158 0 0,0-1 1 0 0,1 1 0 0 0,1 0-1 0 0,1-1 1 0 0,1 1 0 0 0,1-1-1 0 0,8 24 1 0 0,-12-42-336 0 0,10 2-26 0 0,-1-3-31 0 0,-8-2-19 0 0,0 1 0 0 0,0-1-1 0 0,0 0 1 0 0,0 0 0 0 0,-1-1 0 0 0,1 1-1 0 0,0 0 1 0 0,0 0 0 0 0,-1-1 0 0 0,1 1 0 0 0,-1-1-1 0 0,1 0 1 0 0,-1 1 0 0 0,3-5 0 0 0,-1 2-487 0 0,0-1 1 0 0,0 0 0 0 0,-1-1 0 0 0,4-7-1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152 307 5695 0 0,'-9'-12'4490'0'0,"-2"17"-3401"0"0,6-3-686 0 0,1 0 1 0 0,-1 1 0 0 0,0-1-1 0 0,1 1 1 0 0,0 0 0 0 0,0 0 0 0 0,-8 8-1 0 0,4-2 170 0 0,-1 0-1 0 0,2 1 1 0 0,-1 0 0 0 0,2 1-1 0 0,-1 0 1 0 0,-8 21-1 0 0,-7 32 1047 0 0,20-56-1129 0 0,0 1 1 0 0,1-1-1 0 0,0 1 1 0 0,0 0-1 0 0,1 15 0 0 0,1-21-251 0 0,-1-1-1 0 0,1 1 0 0 0,-1-1 1 0 0,1 1-1 0 0,0-1 0 0 0,0 1 1 0 0,0-1-1 0 0,1 0 0 0 0,-1 0 1 0 0,0 1-1 0 0,1-1 0 0 0,-1 0 1 0 0,1 0-1 0 0,0 0 0 0 0,0 0 1 0 0,0-1-1 0 0,0 1 0 0 0,0 0 1 0 0,4 2-1 0 0,-5-4-192 0 0,0 0-1 0 0,0 1 1 0 0,-1-1 0 0 0,1 0-1 0 0,0 0 1 0 0,0 0 0 0 0,-1 0-1 0 0,1 1 1 0 0,0-1 0 0 0,0 0-1 0 0,0 0 1 0 0,-1-1-1 0 0,1 1 1 0 0,0 0 0 0 0,0 0-1 0 0,0 0 1 0 0,-1 0 0 0 0,1-1-1 0 0,1 1 1 0 0,1-1 93 0 0,3-1-47 0 0,1 0 1 0 0,-1 0-1 0 0,0-1 0 0 0,0 0 0 0 0,0 0 1 0 0,0 0-1 0 0,0-1 0 0 0,0 0 1 0 0,-1 0-1 0 0,0 0 0 0 0,0-1 1 0 0,0 0-1 0 0,0 0 0 0 0,-1 0 0 0 0,5-7 1 0 0,6-10-7 0 0,-1-1 0 0 0,15-34 1 0 0,-28 56-83 0 0,46-91 93 0 0,-16 33-587 0 0,36-93-1 0 0,-63 140 479 0 0,-1-1 0 0 0,0 1 0 0 0,0-1 0 0 0,-1 1 0 0 0,-1-1 0 0 0,0 0 0 0 0,-1-12 0 0 0,0 24 25 0 0,0 1 0 0 0,0-1 0 0 0,0 1-1 0 0,0-1 1 0 0,-1 1 0 0 0,1-1 0 0 0,0 1 0 0 0,0 0 0 0 0,0-1-1 0 0,0 1 1 0 0,0-1 0 0 0,-1 1 0 0 0,1 0 0 0 0,0-1 0 0 0,0 1-1 0 0,-1-1 1 0 0,1 1 0 0 0,0 0 0 0 0,-1-1 0 0 0,1 1 0 0 0,0 0-1 0 0,-1 0 1 0 0,1-1 0 0 0,0 1 0 0 0,-1 0 0 0 0,1 0 0 0 0,-1 0-1 0 0,1-1 1 0 0,0 1 0 0 0,-1 0 0 0 0,0 0 0 0 0,-3 11 120 0 0,0 0 0 0 0,0 1 0 0 0,2 0 0 0 0,-1 0 0 0 0,2-1 0 0 0,-2 17 0 0 0,5 75 974 0 0,0-83-1051 0 0,0 0-1 0 0,1-1 1 0 0,1 1 0 0 0,1-1-1 0 0,1 0 1 0 0,0 0-1 0 0,2-1 1 0 0,0 1-1 0 0,1-2 1 0 0,1 1-1 0 0,21 29 1 0 0,-9-21-56 0 0,-17-23 0 0 0,17 15 0 0 0,-11-6-3731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3247 0 0,'1'2'251'0'0,"3"21"404"0"0,-1 0 0 0 0,-1 0 0 0 0,-1 0 0 0 0,-1 0 0 0 0,-1 0 0 0 0,-1 0 0 0 0,-6 27 0 0 0,-27 71 4021 0 0,31-109-395 0 0,8-18-3498 0 0,10-23-396 0 0,-8 16-142 0 0,12-21-1 0 0,-8 17 196 0 0,0-1 0 0 0,-2-1 0 0 0,10-27 0 0 0,-8 18 220 0 0,-8 24-571 0 0,0 0 0 0 0,0 0 0 0 0,0 1 0 0 0,1-1 0 0 0,-1 1 0 0 0,1 0 0 0 0,3-4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4951 0 0,'-3'45'601'0'0,"-1"0"0"0"0,-16 64 0 0 0,-2 23 3667 0 0,16-85-2144 0 0,-3 46 1548 0 0,6-60-2811 0 0,2-22-433 0 0,0 0-1 0 0,0 1 0 0 0,2-1 0 0 0,1 17 0 0 0,3 10 1005 0 0,-4-35-1120 0 0,4 1 137 0 0,-4-3-418 0 0,-1-1 1 0 0,0 1-1 0 0,1 0 0 0 0,-1-1 1 0 0,1 1-1 0 0,-1-1 1 0 0,1 1-1 0 0,0-1 0 0 0,-1 1 1 0 0,1-1-1 0 0,-1 0 1 0 0,1 1-1 0 0,0-1 1 0 0,-1 1-1 0 0,1-1 0 0 0,1 0 1 0 0,0 0 0 0 0,0 0 1 0 0,1 0 0 0 0,-1 0-1 0 0,1 0 1 0 0,-1-1 0 0 0,1 1-1 0 0,-1-1 1 0 0,0 0-1 0 0,0 0 1 0 0,1 0 0 0 0,-1 0-1 0 0,0 0 1 0 0,0 0-1 0 0,0 0 1 0 0,0-1 0 0 0,0 1-1 0 0,0-1 1 0 0,0 0 0 0 0,0 1-1 0 0,1-3 1 0 0,3-3 73 0 0,-1 0 0 0 0,0 0 0 0 0,0 0 1 0 0,6-12-1 0 0,0-3-17 0 0,-9 1 169 0 0,-2 11-1939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2359 0 0,'-1'1'174'0'0,"-3"11"219"0"0,1-1 0 0 0,0 0 1 0 0,-1 14-1 0 0,-1 6 1228 0 0,3-23-712 0 0,1 0 0 0 0,0 0-1 0 0,1 1 1 0 0,0-1 0 0 0,1 12-1 0 0,-2-11 3104 0 0,2-8-3768 0 0,0 0-1 0 0,1-1 0 0 0,-1 1 1 0 0,0-1-1 0 0,0 1 1 0 0,0-1-1 0 0,0 1 0 0 0,0-1 1 0 0,1 0-1 0 0,1 1 1 0 0,-1-2-157 0 0,0 1 1 0 0,0 0-1 0 0,0-1 1 0 0,0 1-1 0 0,-1-1 1 0 0,1 0-1 0 0,0 0 1 0 0,0 1-1 0 0,0-1 1 0 0,-1-1 0 0 0,1 1-1 0 0,-1 0 1 0 0,1 0-1 0 0,2-3 1 0 0,17-25 473 0 0,-3 4-338 0 0,-15 22-187 0 0,-1 0 1 0 0,0 0-1 0 0,1 0 0 0 0,-1 0 1 0 0,-1 0-1 0 0,1 0 0 0 0,0-1 1 0 0,-1 1-1 0 0,0 0 0 0 0,2-6 1 0 0,-1 4-23 0 0,-2 4-21 0 0,1 1-1 0 0,-1-1 1 0 0,1-1-1 0 0,-1 1 1 0 0,0 0 0 0 0,0 0-1 0 0,1 0 1 0 0,-1 0 0 0 0,0 0-1 0 0,0 0 1 0 0,0 0-1 0 0,0 0 1 0 0,-1-2 0 0 0,1-1-231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 4055 0 0,'0'6'154'0'0,"-1"0"0"0"0,0 0 0 0 0,-3 12-1 0 0,-2 11 2208 0 0,5-23-1511 0 0,1-1 0 0 0,0 0 0 0 0,0 1-1 0 0,0-1 1 0 0,1 0 0 0 0,0 0 0 0 0,2 9-1 0 0,-2-12-574 0 0,-1 0-1 0 0,1 0 0 0 0,0 0 1 0 0,0 0-1 0 0,0 0 1 0 0,0 0-1 0 0,0 0 0 0 0,1-1 1 0 0,-1 1-1 0 0,0 0 1 0 0,1-1-1 0 0,-1 1 0 0 0,1-1 1 0 0,0 0-1 0 0,-1 0 1 0 0,1 1-1 0 0,0-1 0 0 0,0 0 1 0 0,0 0-1 0 0,0-1 0 0 0,2 2 1 0 0,-2-2-186 0 0,0 1 0 0 0,-1-1 0 0 0,1 0 0 0 0,0 0 1 0 0,0 0-1 0 0,0-1 0 0 0,-1 1 0 0 0,1 0 0 0 0,0 0 0 0 0,0-1 1 0 0,-1 0-1 0 0,1 1 0 0 0,3-2 0 0 0,17-12 294 0 0,-16 8-328 0 0,-1 1 0 0 0,1-1 1 0 0,-1 0-1 0 0,-1 0 1 0 0,1 0-1 0 0,-1-1 1 0 0,0 1-1 0 0,0-1 1 0 0,4-11-1 0 0,-7 14-31 0 0,0 1-1 0 0,0 0 1 0 0,-1-1-1 0 0,1 1 1 0 0,-1 0-1 0 0,1-1 1 0 0,-1 1 0 0 0,0 0-1 0 0,0-1 1 0 0,-2-5-1 0 0,2 7-7 0 0,-1 0 0 0 0,1 0 0 0 0,-1 0 0 0 0,0 0 0 0 0,0 0 0 0 0,0 0 0 0 0,0 0 0 0 0,-1 0 0 0 0,1 0 0 0 0,0 1 0 0 0,-1-1 0 0 0,1 1 0 0 0,-1-1 0 0 0,0 1 0 0 0,1-1 0 0 0,-1 1 0 0 0,0 0 0 0 0,-2-1 0 0 0,-9-5-234 0 0,-24-14-226 0 0,16 1-5975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5727 0 0,'1'1'53'0'0,"1"1"1"0"0,-1 0-1 0 0,0 0 0 0 0,0 0 0 0 0,0-1 0 0 0,0 1 0 0 0,0 0 0 0 0,-1 0 0 0 0,1 0 0 0 0,-1 1 0 0 0,1 2 0 0 0,2 27-91 0 0,-2-16 223 0 0,1 7 1035 0 0,-2 0 0 0 0,-1 1 0 0 0,-5 39 0 0 0,-22 68 4479 0 0,9-58-3614 0 0,6-27-205 0 0,-11 78-1 0 0,24-110-3064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3.5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287 41 2039 0 0,'1'-2'2543'0'0,"2"-1"-2003"0"0,0 0 1 0 0,0 0-1 0 0,0 0 0 0 0,0 0 0 0 0,1 0 1 0 0,-1 0-1 0 0,1 1 0 0 0,0 0 0 0 0,0 0 1 0 0,0 0-1 0 0,0 0 0 0 0,0 1 1 0 0,0-1-1 0 0,0 1 0 0 0,6-1 0 0 0,-1 1 307 0 0,1 1-1 0 0,-1-1 0 0 0,1 2 0 0 0,-1-1 0 0 0,1 1 1 0 0,11 3-1 0 0,-15-3-659 0 0,-2 0-82 0 0,-1 0 0 0 0,1-1 0 0 0,0 2-1 0 0,0-1 1 0 0,0 0 0 0 0,3 3 0 0 0,-6-4-93 0 0,0 1 0 0 0,0 0 0 0 0,0-1 0 0 0,0 1 0 0 0,-1 0 0 0 0,1 0 0 0 0,0-1 0 0 0,0 1 0 0 0,-1 0 0 0 0,1 0 0 0 0,-1 0 0 0 0,1 0 1 0 0,-1 0-1 0 0,1 0 0 0 0,-1 0 0 0 0,0 0 0 0 0,1 0 0 0 0,-1 1 0 0 0,0-1 0 0 0,0 0 0 0 0,0 0 0 0 0,0 0 0 0 0,0 0 0 0 0,0 0 0 0 0,0 0 0 0 0,0 2 1 0 0,-1 4 45 0 0,-1 0 1 0 0,0 0 0 0 0,0 0-1 0 0,-1-1 1 0 0,0 1 0 0 0,0-1-1 0 0,0 0 1 0 0,-5 7 0 0 0,-36 45 500 0 0,38-51-484 0 0,-10 13 67 0 0,3-2 15 0 0,-1-1 0 0 0,-1-1-1 0 0,0 0 1 0 0,-2-1 0 0 0,-20 16 0 0 0,27-25-115 0 0,9-4-97 0 0,6-4-3 0 0,8-4-50 0 0,18-17 7 0 0,-19 14 101 0 0,-1 0-1 0 0,2 1 1 0 0,-1 0-1 0 0,1 1 1 0 0,18-7-1 0 0,-19 8 5 0 0,3 1-13 0 0,-14 5 13 0 0,-1 0-1 0 0,1 0 0 0 0,0 0 1 0 0,-1 0-1 0 0,1 0 1 0 0,0 0-1 0 0,-1 0 1 0 0,1 0-1 0 0,-1 1 0 0 0,1-1 1 0 0,0 0-1 0 0,-1 1 1 0 0,1-1-1 0 0,-1 0 1 0 0,1 1-1 0 0,-1-1 0 0 0,1 0 1 0 0,-1 1-1 0 0,1-1 1 0 0,-1 1-1 0 0,1-1 1 0 0,-1 1-1 0 0,1 0 1 0 0,0 0 153 0 0,-3 0-150 0 0,0-1 1 0 0,0 1-1 0 0,0 0 1 0 0,0 0-1 0 0,0-1 0 0 0,0 1 1 0 0,0 1-1 0 0,-2 0 1 0 0,-1 2 5 0 0,-53 31 45 0 0,39-22-53 0 0,-38 19 0 0 0,-193 65 348 0 0,245-95-270 0 0,0-1-1 0 0,1 1 1 0 0,-1 0 0 0 0,1 0-1 0 0,-8 5 1 0 0,11-6 412 0 0,47 3 1790 0 0,-33-2-1822 0 0,-1-1-1 0 0,20 0 1 0 0,5-6 292 0 0,1-2 0 0 0,-1-1 0 0 0,53-19 1 0 0,11-2-78 0 0,-86 24-475 0 0,27-12 0 0 0,-13 5-2418 0 0,2 2-7539 0 0,-21 9 1162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7367 0 0,'-24'34'661'0'0,"-6"8"2944"0"0,25-33-1765 0 0,0 0-1 0 0,0 0 1 0 0,-3 11-1 0 0,7-19-1682 0 0,1 0 0 0 0,0 0-1 0 0,-1 0 1 0 0,1 0 0 0 0,0 0-1 0 0,0 0 1 0 0,0 1 0 0 0,0-1-1 0 0,0 0 1 0 0,0 0 0 0 0,0 0 0 0 0,0 0-1 0 0,0 1 1 0 0,1-1 0 0 0,-1 0-1 0 0,0 0 1 0 0,1 0 0 0 0,-1 0-1 0 0,1 0 1 0 0,-1 0 0 0 0,1 0 0 0 0,0 1-1 0 0,1 0 15 0 0,-1 0-1 0 0,1-1 0 0 0,0 1 0 0 0,0-1 1 0 0,0 1-1 0 0,0-1 0 0 0,0 0 0 0 0,0 0 1 0 0,0 0-1 0 0,3 1 0 0 0,2 1-15 0 0,-1-2 1 0 0,1 1-1 0 0,-1-1 0 0 0,1 0 0 0 0,-1 0 0 0 0,1-1 1 0 0,9 0-1 0 0,1-2 113 0 0,1-1 0 0 0,26-8-1 0 0,-36 8-757 0 0,0 1-1 0 0,0-2 0 0 0,0 1 0 0 0,0-1 0 0 0,-1 0 0 0 0,0-1 0 0 0,10-7 0 0 0</inkml:trace>
  <inkml:trace contextRef="#ctx0" brushRef="#br0" timeOffset="1">265 44 4975 0 0,'0'0'448'0'0,"-1"11"-360"0"0,-4 2-88 0 0,1 1 0 0 0,0-2 736 0 0,-2 2 136 0 0,0 0 24 0 0,1-2 8 0 0,2-4-224 0 0,-1 1-40 0 0,0 1 1184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 3223 0 0,'2'0'316'0'0,"18"0"610"0"0,-18 0-424 0 0,0 0-18 0 0,0-1-354 0 0,-1 1-1 0 0,1 0 0 0 0,0 0 0 0 0,0 0 0 0 0,0 0 0 0 0,0 0 1 0 0,0 0-1 0 0,-1 1 0 0 0,1-1 0 0 0,0 1 0 0 0,0-1 1 0 0,-1 1-1 0 0,1 0 0 0 0,0-1 0 0 0,0 1 0 0 0,1 2 0 0 0,-1-2 223 0 0,-2 1 80 0 0,4 8 424 0 0,-2 0 1 0 0,1 1-1 0 0,-1 0 0 0 0,-1-1 0 0 0,0 1 0 0 0,0 0 0 0 0,-1-1 0 0 0,-1 1 0 0 0,1 0 0 0 0,-5 16 1 0 0,4-23-740 0 0,-1 1 0 0 0,0-1 0 0 0,0 0 0 0 0,-4 7 0 0 0,-4 7 167 0 0,-9 21 184 0 0,12-26-276 0 0,1 0 0 0 0,0 0 0 0 0,-6 23 0 0 0,30-45-69 0 0,-10 0-137 0 0,1 0 0 0 0,-1-1 0 0 0,0 0 1 0 0,-1 0-1 0 0,0-1 0 0 0,8-17 0 0 0,-6 12-126 0 0,0 0 0 0 0,12-15-1 0 0,0 0-160 0 0,-20 30 434 0 0,-1 16-79 0 0,-1 4 139 0 0,4 21 0 0 0,0-29-95 0 0,-2-9-93 0 0,1-1 1 0 0,-1 1-1 0 0,0 0 1 0 0,0-1-1 0 0,1 1 1 0 0,-1-1 0 0 0,1 0-1 0 0,-1 0 1 0 0,1 1-1 0 0,-1-1 1 0 0,1 0 0 0 0,0 0-1 0 0,0 0 1 0 0,-1-1-1 0 0,1 1 1 0 0,3 1 0 0 0,-1-2 2 0 0,-1 1 0 0 0,1-1 0 0 0,-1 0 0 0 0,1 0 0 0 0,-1 0 0 0 0,1 0 0 0 0,-1-1 0 0 0,7-1 0 0 0,3-2-98 0 0,0-1-1 0 0,-1-1 1 0 0,22-12 0 0 0,-32 17 58 0 0,69-46-4543 0 0,-40 25 640 0 0,-17 10 1013 0 0,-21 15 314 0 0,2 1 2711 0 0,-1 0 0 0 0,2 1 0 0 0,-1-1-1 0 0,0 1 1 0 0,1 0 0 0 0,0 1 0 0 0,0-1-1 0 0,1 1 1 0 0,-1 0 0 0 0,1-1 0 0 0,0 2-1 0 0,1-1 1 0 0,0 0 0 0 0,0 0 0 0 0,0 1-1 0 0,-1 11 1 0 0,0 13 878 0 0,2 1 0 0 0,2-1 0 0 0,4 38 0 0 0,1-5 262 0 0,2 195 4024 0 0,-9-186-3134 0 0,-17 113 1 0 0,11-153-1825 0 0,-1 0 1 0 0,-1 0-1 0 0,-1-1 0 0 0,-17 34 1 0 0,19-50-100 0 0,-1-1 1 0 0,-1 0-1 0 0,0 0 0 0 0,0-1 1 0 0,-2 0-1 0 0,0-1 0 0 0,0-1 1 0 0,-1 1-1 0 0,0-2 1 0 0,-1 0-1 0 0,-1-1 0 0 0,0 0 1 0 0,-26 12-1 0 0,37-20-186 0 0,0-1 0 0 0,0 0-1 0 0,0 1 1 0 0,0-2 0 0 0,0 1 0 0 0,0 0 0 0 0,0-1-1 0 0,0 0 1 0 0,0 0 0 0 0,-1 0 0 0 0,1 0-1 0 0,0-1 1 0 0,0 1 0 0 0,0-1 0 0 0,0 0 0 0 0,0-1-1 0 0,0 1 1 0 0,0-1 0 0 0,0 1 0 0 0,1-1-1 0 0,-1 0 1 0 0,1-1 0 0 0,-1 1 0 0 0,1 0 0 0 0,0-1-1 0 0,-4-3 1 0 0,4 2 6 0 0,-1 0-1 0 0,0 0 1 0 0,1-1-1 0 0,0 1 1 0 0,0-1-1 0 0,1 0 1 0 0,-1 0-1 0 0,1 0 1 0 0,0 0-1 0 0,0 0 1 0 0,0-1-1 0 0,1 1 1 0 0,0 0-1 0 0,0-1 1 0 0,0 1-1 0 0,1-1 1 0 0,0 1-1 0 0,0-1 1 0 0,1-7-1 0 0,4-9 40 0 0,2 0 0 0 0,0 0 1 0 0,1 0-1 0 0,2 1 0 0 0,15-27 0 0 0,-3 5-27 0 0,0 2-21 0 0,55-73-1 0 0,-44 68-186 0 0,19-23-978 0 0,-16 25-5770 0 0,-5 10-1732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34 4663 0 0,'-1'-2'300'0'0,"0"0"-1"0"0,0 0 0 0 0,0 0 0 0 0,-1 0 1 0 0,1 0-1 0 0,0 0 0 0 0,-1 0 0 0 0,0 1 1 0 0,1-1-1 0 0,-1 0 0 0 0,0 1 0 0 0,0 0 1 0 0,0-1-1 0 0,0 1 0 0 0,0 0 1 0 0,0 0-1 0 0,0 0 0 0 0,0 0 0 0 0,0 0 1 0 0,-1 0-1 0 0,1 1 0 0 0,0-1 0 0 0,-1 1 1 0 0,1 0-1 0 0,0-1 0 0 0,-4 1 0 0 0,2 2-61 0 0,0-1 0 0 0,0 1 0 0 0,0-1 0 0 0,0 1 0 0 0,0 0 0 0 0,0 1 0 0 0,1-1 0 0 0,-1 1 1 0 0,1-1-1 0 0,-1 1 0 0 0,1 0 0 0 0,0 1 0 0 0,0-1 0 0 0,1 0 0 0 0,-1 1 0 0 0,-2 4 0 0 0,-2 4-46 0 0,1 0 0 0 0,1 0 1 0 0,0 0-1 0 0,-4 15 0 0 0,6-16 155 0 0,1 0 1 0 0,0 0-1 0 0,-1 15 0 0 0,3-20-40 0 0,0 0 1 0 0,0 0-1 0 0,0 0 1 0 0,1 0-1 0 0,0 0 0 0 0,0 0 1 0 0,3 9-1 0 0,-3-14-244 0 0,0 1-1 0 0,-1-1 1 0 0,1 0-1 0 0,0 0 1 0 0,-1 0 0 0 0,1 0-1 0 0,0 0 1 0 0,0 0-1 0 0,0 0 1 0 0,0 0-1 0 0,0 0 1 0 0,0 0-1 0 0,0-1 1 0 0,0 1 0 0 0,1 0-1 0 0,-1-1 1 0 0,0 1-1 0 0,0-1 1 0 0,1 1-1 0 0,-1-1 1 0 0,0 0-1 0 0,0 1 1 0 0,1-1 0 0 0,-1 0-1 0 0,0 0 1 0 0,1 0-1 0 0,-1 0 1 0 0,0 0-1 0 0,1 0 1 0 0,-1 0-1 0 0,0-1 1 0 0,1 1 0 0 0,1-1-1 0 0,1 0 48 0 0,0-1 1 0 0,0 1-1 0 0,0-1 0 0 0,0 0 0 0 0,0 0 0 0 0,0 0 0 0 0,0-1 1 0 0,6-5-1 0 0,40-51 224 0 0,4-2-321 0 0,-34 36-15 0 0,-12 18 2 0 0,-8 6 0 0 0,0 1 0 0 0,0 0 0 0 0,0 0 0 0 0,0 0 0 0 0,0 0 0 0 0,0 0 0 0 0,0 0 0 0 0,0 0-1 0 0,1 0 1 0 0,-1 0 0 0 0,0 0 0 0 0,0-1 0 0 0,0 1 0 0 0,0 0 0 0 0,0 0 0 0 0,0 0 0 0 0,0 0 0 0 0,0 0 0 0 0,0 0 0 0 0,0 0 0 0 0,1 0 0 0 0,-1 0 0 0 0,0 0-1 0 0,0 0 1 0 0,0 0 0 0 0,0 0 0 0 0,0 0 0 0 0,0 0 0 0 0,0 0 0 0 0,0 0 0 0 0,0 0 0 0 0,1 0 0 0 0,-1 0 0 0 0,0 0 0 0 0,0 0 0 0 0,0 0 0 0 0,0 0-1 0 0,0 0 1 0 0,0 0 0 0 0,0 0 0 0 0,0 0 0 0 0,1 0 0 0 0,-1 0 0 0 0,0 0 0 0 0,0 1 0 0 0,0-1 0 0 0,0 0 0 0 0,0 0 0 0 0,0 0 0 0 0,0 0 0 0 0,0 0-1 0 0,0 0 1 0 0,0 0 0 0 0,0 0 0 0 0,0 0 0 0 0,0 0 0 0 0,0 1 0 0 0,0-1 0 0 0,0 0 0 0 0,0 0 0 0 0,0 0 0 0 0,0 0 0 0 0,0 0 0 0 0,1 0 0 0 0,-1 0-1 0 0,-1 0 1 0 0,1 1 0 0 0,-1 5 12 0 0,1-6 1 0 0,-16 26 269 0 0,13-22-199 0 0,0-1 0 0 0,0 1 1 0 0,1 0-1 0 0,-1 0 0 0 0,1 1 0 0 0,0-1 1 0 0,0 0-1 0 0,1 1 0 0 0,-1-1 0 0 0,-1 10 0 0 0,3-13 284 0 0,3-2-368 0 0,0 1-1 0 0,-1-1 0 0 0,1 0 1 0 0,-1 0-1 0 0,1 0 1 0 0,-1 0-1 0 0,0 0 1 0 0,1 0-1 0 0,-1-1 1 0 0,0 1-1 0 0,0-1 1 0 0,0 1-1 0 0,3-4 0 0 0,11-11-1873 0 0,-2 1-3421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3079 0 0,'0'2'227'0'0,"-15"64"5993"0"0,-1 13-171 0 0,-7 49-1388 0 0,-8 83 662 0 0,27-101-3113 0 0,5-92-1850 0 0,0 0-1 0 0,2-1 1 0 0,0 1-1 0 0,6 19 1 0 0,-2-24-2456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4863 0 0,'22'-5'432'0'0,"3"0"-344"0"0,-3-1 2744 0 0,4 1 552 0 0,2 1 104 0 0,5-3 32 0 0,-4 1-1376 0 0,-4 2-280 0 0,-3-3-48 0 0,3 1-16 0 0,1 3-656 0 0,1-2-136 0 0,-2-2-24 0 0,1-3-8 0 0,-3 2-464 0 0,5-4-88 0 0,0 0-16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49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2991 0 0,'1'2'22'0'0,"1"0"0"0"0,-1 1 0 0 0,0-1 0 0 0,0 1 0 0 0,0-1 0 0 0,0 1 0 0 0,-1-1 0 0 0,1 1 0 0 0,-1 0 0 0 0,0-1 0 0 0,1 6 0 0 0,-2-1 20 0 0,0-1 0 0 0,0 1 1 0 0,-4 8-1 0 0,3-8 87 0 0,1 1 22 0 0,0-1 0 0 0,0 0 0 0 0,1 0 0 0 0,0 9 0 0 0,-2 17 558 0 0,-4 4 618 0 0,-15 48 0 0 0,-6 13-719 0 0,17-59-257 0 0,-6 54-1 0 0,11-62 125 0 0,-1 9 1829 0 0,7-43-1908 0 0,5-16 84 0 0,2-8 239 0 0,21-44 0 0 0,-8 30-449 0 0,27-46 152 0 0,28-33-84 0 0,-57 93-249 0 0,-7 9 35 0 0,27-31-1 0 0,-24 31-46 0 0,-10 11-57 0 0,0 1 0 0 0,1-1 0 0 0,0 1 0 0 0,0 1-1 0 0,1-1 1 0 0,10-6 0 0 0,-8 5-20 0 0,-1 4 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57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205 1 4631 0 0,'0'0'360'0'0,"10"2"1262"0"0,-9-1-1323 0 0,1 0 1 0 0,0 0 0 0 0,0 1-1 0 0,0-1 1 0 0,-1 0 0 0 0,1 1-1 0 0,-1 0 1 0 0,1-1 0 0 0,-1 1-1 0 0,0 0 1 0 0,1-1 0 0 0,-1 1-1 0 0,0 0 1 0 0,1 3-1 0 0,0-1 119 0 0,-1 1 0 0 0,0-1 0 0 0,0 1-1 0 0,0-1 1 0 0,0 1 0 0 0,-1 6-1 0 0,0 4 442 0 0,-1-1 0 0 0,0 1 0 0 0,-6 20 0 0 0,2-16-383 0 0,-1 0-1 0 0,0-1 0 0 0,-2 0 0 0 0,0 0 1 0 0,-1 0-1 0 0,0-1 0 0 0,-15 18 1 0 0,0-3-56 0 0,-1-2 0 0 0,-44 41 0 0 0,44-44-1376 0 0,7-8-5780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57.3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68 3599 0 0,'0'0'278'0'0,"1"-1"-182"0"0,20-11 4763 0 0,-15 8-2810 0 0,0 0 0 0 0,1 0 0 0 0,6-6 0 0 0,-2-4-1254 0 0,-10 12-1171 0 0,0 1-1 0 0,0-1 0 0 0,-1 0 1 0 0,1 1-1 0 0,-1-1 0 0 0,0 1 1 0 0,1-1-1 0 0,-1 0 0 0 0,0-2 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57.8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7 335 8207 0 0,'-5'1'728'0'0,"3"1"-584"0"0,10-2-144 0 0,-3 0 0 0 0,-5-3 1328 0 0,1-1 240 0 0,9 4 40 0 0,-3 0 16 0 0,-3 0-776 0 0,0-3-152 0 0,2 2-32 0 0,2-2-8 0 0,-6 0-464 0 0,-1 1-88 0 0,7-3-16 0 0,-2 4-5000 0 0</inkml:trace>
  <inkml:trace contextRef="#ctx0" brushRef="#br0" timeOffset="1">206 0 7831 0 0,'0'0'603'0'0,"-2"9"-374"0"0,1-1 731 0 0,0 0 0 0 0,-1 0 0 0 0,0 0 0 0 0,0-1 0 0 0,-1 1-1 0 0,0 0 1 0 0,0-1 0 0 0,-1 0 0 0 0,-4 7 0 0 0,3-2-368 0 0,0-1 0 0 0,0 0 1 0 0,2 1-1 0 0,-4 12 0 0 0,-4 15 391 0 0,7-28-1172 0 0,-18 50 1872 0 0,6-20-8550 0 0,8-27-359 0 0</inkml:trace>
  <inkml:trace contextRef="#ctx0" brushRef="#br0" timeOffset="2">224 136 4287 0 0,'0'0'456'0'0,"10"1"-456"0"0,-3-1 0 0 0,0-3 1200 0 0,-1-2 224 0 0,0 1 48 0 0,0 1 3032 0 0,-1 7-2936 0 0,0 2-1352 0 0,-4 1-4224 0 0,-2 0-848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58.1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288 0 4055 0 0,'0'0'312'0'0,"8"4"1163"0"0,0-2 997 0 0,1-1 1 0 0,-1 1-1 0 0,1-1 0 0 0,-1-1 0 0 0,17 0 1 0 0,-7-1-1081 0 0,-10 1-782 0 0</inkml:trace>
  <inkml:trace contextRef="#ctx0" brushRef="#br0" timeOffset="1">0 252 7223 0 0,'7'7'343'0'0,"0"0"1"0"0,14 10-1 0 0,-16-14 494 0 0,-1 0-1 0 0,1 1 1 0 0,-1 0 0 0 0,1 0 0 0 0,-1 0 0 0 0,-1 0 0 0 0,1 1 0 0 0,0 0 0 0 0,-1 0-1 0 0,0 0 1 0 0,3 5 0 0 0,-4-4-135 0 0,1-1 0 0 0,0 0-1 0 0,1 0 1 0 0,-1-1 0 0 0,1 1 0 0 0,0-1-1 0 0,7 7 1 0 0,14 16 1907 0 0,-20-18-1885 0 0,-3-6-657 0 0,-1 0-1 0 0,1-1 0 0 0,0 1 0 0 0,0-1 1 0 0,0 0-1 0 0,0 1 0 0 0,0-1 0 0 0,0 0 1 0 0,1 0-1 0 0,-1-1 0 0 0,1 1 1 0 0,-1 0-1 0 0,1-1 0 0 0,5 3 0 0 0,-7-4-624 0 0,-9-13-9268 0 0,4 7 6279 0 0,-2-4-2663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3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2383 0 0,'0'2'180'0'0,"4"19"2015"0"0,-2-1 0 0 0,0 1 0 0 0,-2-1-1 0 0,0 1 1 0 0,-4 32 0 0 0,1-27 582 0 0,1 1 0 0 0,4 48 0 0 0,3-62-1119 0 0,-5-12-1577 0 0,0-1-1 0 0,0 0 1 0 0,0 1-1 0 0,1-1 0 0 0,-1 0 1 0 0,0 0-1 0 0,1 1 1 0 0,-1-1-1 0 0,0 0 1 0 0,1 0-1 0 0,-1 0 1 0 0,0 1-1 0 0,1-1 1 0 0,-1 0-1 0 0,0 0 1 0 0,1 0-1 0 0,-1 0 1 0 0,0 0-1 0 0,1 0 1 0 0,-1 0-1 0 0,1 0 1 0 0,1 0 0 0 0,-1-1 0 0 0,1 1 1 0 0,0-1-1 0 0,-1 1 1 0 0,1-1-1 0 0,-1 0 0 0 0,1 0 1 0 0,-1 0-1 0 0,1 0 1 0 0,-1 0-1 0 0,0 0 0 0 0,2-2 1 0 0,6-6 21 0 0,-1 0 1 0 0,0-1-1 0 0,-1 0 0 0 0,0 0 1 0 0,0 0-1 0 0,-1-1 1 0 0,6-15-1 0 0,9-30-2220 0 0,-5 2-6926 0 0,-11 36 1177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58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5815 0 0,'1'0'444'0'0,"9"-3"157"0"0,0 1 0 0 0,16-8 0 0 0,-2 1 2202 0 0,11-5 540 0 0,10-3 255 0 0,-27 11-2638 0 0,-1 0 0 0 0,0-2 1 0 0,20-11-1 0 0,-24 11-213 0 0,1 1 1 0 0,0 0 0 0 0,0 1-1 0 0,0 1 1 0 0,28-7-1 0 0,-40 12-678 0 0,0 0 0 0 0,-1 0 0 0 0,1-1 0 0 0,0 1 0 0 0,0 0-1 0 0,0 0 1 0 0,-1 1 0 0 0,1-1 0 0 0,0 0 0 0 0,0 1-1 0 0,-1-1 1 0 0,1 1 0 0 0,0-1 0 0 0,0 1 0 0 0,-1 0-1 0 0,1 0 1 0 0,-1-1 0 0 0,1 1 0 0 0,-1 0 0 0 0,1 1 0 0 0,-1-1-1 0 0,0 0 1 0 0,1 0 0 0 0,1 3 0 0 0,-1-1 26 0 0,-1 0 1 0 0,0-1-1 0 0,1 1 1 0 0,-1 0-1 0 0,0 0 0 0 0,-1 0 1 0 0,1 0-1 0 0,0 0 1 0 0,-1 0-1 0 0,0 0 1 0 0,0 0-1 0 0,0 0 1 0 0,0 0-1 0 0,-1 4 0 0 0,-4 23 432 0 0,-1-1 0 0 0,-14 36 0 0 0,-1 7 103 0 0,9-33-2762 0 0,-1-2-3279 0 0,7-21 2598 0 0,0-2-6295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58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2 134 6911 0 0,'-1'-1'32'0'0,"1"0"0"0"0,0 0-1 0 0,0 0 1 0 0,0 0-1 0 0,0 0 1 0 0,0 0 0 0 0,0-1-1 0 0,0 1 1 0 0,0 0 0 0 0,0 0-1 0 0,1 0 1 0 0,-1 0-1 0 0,0 0 1 0 0,1 0 0 0 0,-1 0-1 0 0,0 0 1 0 0,1 0-1 0 0,0 0 1 0 0,-1 0 0 0 0,2-1-1 0 0,16-19 5080 0 0,-15 18-4004 0 0,1 0 0 0 0,-1 1 0 0 0,1 0 0 0 0,0-1 1 0 0,0 1-1 0 0,8-3 0 0 0,-7 4-454 0 0,-1-1 0 0 0,1 0 1 0 0,-1 0-1 0 0,0-1 0 0 0,0 1 0 0 0,4-4 0 0 0,-8 6-631 0 0,5-5 271 0 0,1 0 0 0 0,-1 1 0 0 0,1 0 0 0 0,0 1 0 0 0,7-5 0 0 0,-8 5-167 0 0,5 0-53 0 0,-9 2-129 0 0,-1 1 0 0 0,1 0 1 0 0,0 0-1 0 0,0-1 1 0 0,0 1-1 0 0,0 0 1 0 0,-1-1-1 0 0,1 1 0 0 0,0-1 1 0 0,0 1-1 0 0,-1-1 1 0 0,1 1-1 0 0,0-1 0 0 0,-1 1 1 0 0,1-1-1 0 0,0-1 1 0 0,8-3-1344 0 0,-5 3-568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59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4663 0 0,'0'0'360'0'0,"1"1"-237"0"0,0 3 277 0 0,40 97 7541 0 0,-33-78-7055 0 0,-2 0 0 0 0,7 39 0 0 0,-10-40-831 0 0,-1 1 1 0 0,-1-1 0 0 0,-1 0 0 0 0,0 0 0 0 0,-2 1-1 0 0,-9 39 1 0 0,5-26 425 0 0,6-20 7151 0 0,15-31-5514 0 0,9-15-901 0 0,-19 23-945 0 0,0 0 1 0 0,1 0 0 0 0,12-10 0 0 0,20-19 316 0 0,-29 26-991 0 0,1 1 0 0 0,1-1 0 0 0,0 2 0 0 0,0-1 0 0 0,0 2-1 0 0,18-10 1 0 0,-11 10-6251 0 0,-1-1-2047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59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1 317 6335 0 0,'1'-2'2886'0'0,"64"-50"10273"0"0,37-28-4461 0 0,-1 12-7156 0 0,-71 48-1395 0 0,-23 16-147 0 0,-3 2 0 0 0,-1 1 0 0 0,0-1 0 0 0,0-1 0 0 0,0 1 0 0 0,0 0 0 0 0,0-1 0 0 0,-1 1 0 0 0,4-5 0 0 0,-6 7-88 0 0,0 0-1 0 0,0-1 1 0 0,1 1 0 0 0,-1-1-1 0 0,0 1 1 0 0,0-1 0 0 0,1 1 0 0 0,-1-1-1 0 0,0 1 1 0 0,0-1 0 0 0,0 1-1 0 0,0-1 1 0 0,0 0 0 0 0,0 1-1 0 0,0-1 1 0 0,0 1 0 0 0,0-1 0 0 0,0 1-1 0 0,0-1 1 0 0,0 1 0 0 0,0-1-1 0 0,0 1 1 0 0,-1-1 0 0 0,1 1-1 0 0,0-1 1 0 0,0 1 0 0 0,0-1-1 0 0,-1 1 1 0 0,1-1 0 0 0,-1 0 0 0 0,-10-5-6634 0 0</inkml:trace>
  <inkml:trace contextRef="#ctx0" brushRef="#br0" timeOffset="1">86 1 4863 0 0,'0'0'18'0'0,"-1"0"0"0"0,0 1 0 0 0,1-1-1 0 0,-1 0 1 0 0,1 1 0 0 0,-1-1 0 0 0,1 0-1 0 0,0 1 1 0 0,-1-1 0 0 0,1 1-1 0 0,-1-1 1 0 0,1 1 0 0 0,0-1 0 0 0,-1 1-1 0 0,1-1 1 0 0,0 1 0 0 0,-1-1 0 0 0,1 1-1 0 0,0 0 1 0 0,0-1 0 0 0,0 1-1 0 0,-1-1 1 0 0,1 1 0 0 0,0 0 0 0 0,0-1-1 0 0,0 1 1 0 0,0-1 0 0 0,0 2 0 0 0,9 15 315 0 0,-1-3 834 0 0,-2 3 338 0 0,-1 1-1 0 0,0 0 1 0 0,-2 0-1 0 0,3 26 1 0 0,2 8 821 0 0,11 92 3318 0 0,-13-82-2415 0 0,21 85-1 0 0,-13-102-3925 0 0,-14-43-608 0 0,6 0-2234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5:59.9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6991 0 0,'20'-16'2971'0'0,"-4"4"7983"0"0,-3 6-5954 0 0,-12 5-5008 0 0,-1 1 0 0 0,1 0 0 0 0,-1-1 0 0 0,0 1 0 0 0,1 0-1 0 0,-1-1 1 0 0,1 1 0 0 0,-1 0 0 0 0,1 0 0 0 0,-1 0-1 0 0,1-1 1 0 0,-1 1 0 0 0,1 0 0 0 0,-1 0 0 0 0,1 0 0 0 0,-1 0-1 0 0,1 0 1 0 0,0 0 0 0 0,-1 0 0 0 0,1 0 0 0 0,-1 0-1 0 0,1 0 1 0 0,-1 0 0 0 0,1 1 0 0 0,-1-1 0 0 0,1 0-1 0 0,-1 0 1 0 0,1 0 0 0 0,-1 1 0 0 0,1-1 0 0 0,-1 0 0 0 0,0 0-1 0 0,1 1 1 0 0,-1-1 0 0 0,1 1 0 0 0,-1-1 0 0 0,0 0-1 0 0,1 1 1 0 0,-1-1 0 0 0,1 1 0 0 0,0 1-993 0 0,1 0 0 0 0,-1 0 0 0 0,1 0 0 0 0,-1 1 1 0 0,0-1-1 0 0,0 0 0 0 0,1 3 0 0 0,2 13-6598 0 0</inkml:trace>
  <inkml:trace contextRef="#ctx0" brushRef="#br0" timeOffset="1">43 316 7487 0 0,'0'1'182'0'0,"3"1"73"0"0,-1-1 0 0 0,1 1-1 0 0,-1-1 1 0 0,1 1 0 0 0,0-1 0 0 0,0 0-1 0 0,0 0 1 0 0,-1 0 0 0 0,5 0 0 0 0,35-1 8634 0 0,-16 0-6056 0 0,-24 0-1962 0 0,11 0 621 0 0,-4 0-692 0 0,18-1-1705 0 0,-23 1-568 0 0,-1-1 0 0 0,1 1 1 0 0,0-1-1 0 0,-1 0 0 0 0,6-3 1 0 0,2-2-5170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6:00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45 11631 0 0,'0'0'895'0'0,"2"2"-584"0"0,-1 0-91 0 0,1 1 0 0 0,-1 0 0 0 0,0 0 1 0 0,0 0-1 0 0,0-1 0 0 0,-1 1 0 0 0,1 0 1 0 0,0 0-1 0 0,-1 0 0 0 0,0 0 0 0 0,0 0 1 0 0,0 0-1 0 0,0 0 0 0 0,0 0 0 0 0,-1 0 1 0 0,0 4-1 0 0,-3 5 1115 0 0,0 0 1 0 0,-10 20 0 0 0,1-1-222 0 0,-46 94 854 0 0,39-90-3714 0 0,16-30 712 0 0,3-8-291 0 0,1-8 171 0 0,3-3 656 0 0,0 1-1 0 0,1-1 0 0 0,1 1 1 0 0,0 0-1 0 0,1 0 0 0 0,7-13 0 0 0,51-70 1295 0 0,-29 46 627 0 0,-27 39-623 0 0,1 1-1 0 0,0 0 0 0 0,0 0 1 0 0,1 1-1 0 0,1 0 1 0 0,19-12-1 0 0,-30 20-717 0 0,1 1 0 0 0,0-1 1 0 0,-1 1-1 0 0,1-1 0 0 0,0 1 0 0 0,0 0 0 0 0,-1-1 0 0 0,1 1 1 0 0,0 0-1 0 0,0-1 0 0 0,0 1 0 0 0,-1 0 0 0 0,1 0 0 0 0,0 0 0 0 0,0 0 1 0 0,0 0-1 0 0,0 0 0 0 0,0 0 0 0 0,-1 0 0 0 0,1 0 0 0 0,0 0 1 0 0,0 0-1 0 0,0 0 0 0 0,1 1 0 0 0,-1 0-35 0 0,0 0 1 0 0,-1-1-1 0 0,1 1 1 0 0,0 0-1 0 0,0 0 0 0 0,-1 0 1 0 0,1 0-1 0 0,0 0 1 0 0,-1 0-1 0 0,1 0 0 0 0,-1 0 1 0 0,1 0-1 0 0,-1 0 1 0 0,0 0-1 0 0,1 2 0 0 0,0 2-1 0 0,0 0 0 0 0,-1 0 0 0 0,0-1 0 0 0,0 1-1 0 0,0 0 1 0 0,0 0 0 0 0,-2 7 0 0 0,-1-1-50 0 0,0 0 0 0 0,0 1 0 0 0,2-1 0 0 0,-1 0 0 0 0,1 1 1 0 0,1-1-1 0 0,0 1 0 0 0,0-1 0 0 0,2 1 0 0 0,3 17 0 0 0,6 7 512 0 0,24 51 1 0 0,-21-54 92 0 0,18 60 1 0 0,-28-77-423 0 0,-1 0 0 0 0,2 28 1 0 0,-4-39-145 0 0,-1 0 1 0 0,0 0-1 0 0,0 0 1 0 0,-1 0 0 0 0,1 0-1 0 0,-1 0 1 0 0,0 0-1 0 0,-1 0 1 0 0,1-1 0 0 0,-1 1-1 0 0,0-1 1 0 0,0 1-1 0 0,-3 4 1 0 0,4-8 60 0 0,-12-3 80 0 0,6 0-164 0 0,0-1 0 0 0,-1 0 0 0 0,1 0 0 0 0,0-1 0 0 0,1 0 0 0 0,-1 0 0 0 0,1-1 0 0 0,0 0 0 0 0,0 0 0 0 0,0 0 0 0 0,1-1 0 0 0,-1 1 0 0 0,2-1 0 0 0,-1-1 0 0 0,0 1 0 0 0,1-1 0 0 0,1 0 0 0 0,-1 0 0 0 0,-4-13 0 0 0,7 17-14 0 0,0 0 1 0 0,1 1-1 0 0,-1-1 0 0 0,1 0 0 0 0,0 0 1 0 0,0 1-1 0 0,0-1 0 0 0,1 0 0 0 0,-1 0 1 0 0,0 1-1 0 0,1-1 0 0 0,0 0 0 0 0,0 1 1 0 0,0-1-1 0 0,0 1 0 0 0,0-1 0 0 0,0 1 1 0 0,1 0-1 0 0,-1-1 0 0 0,1 1 0 0 0,-1 0 1 0 0,1 0-1 0 0,0 0 0 0 0,0 0 0 0 0,3-2 1 0 0,3-3-4 0 0,0 0 0 0 0,0 1 0 0 0,1 0 0 0 0,0 0 0 0 0,12-4 0 0 0,-5 2 56 0 0,1 2-1 0 0,-1 0 0 0 0,34-7 1 0 0,-40 11 69 0 0,0 0 0 0 0,0 1 0 0 0,0 1 0 0 0,0 0 0 0 0,0 0 1 0 0,-1 1-1 0 0,1 0 0 0 0,16 4 0 0 0,-20-3-34 0 0,0 1 0 0 0,0-1 0 0 0,0 1-1 0 0,0 0 1 0 0,-1 0 0 0 0,1 1 0 0 0,-1-1 0 0 0,0 1 0 0 0,0 1-1 0 0,0-1 1 0 0,5 6 0 0 0,-7-6-30 0 0,0 0-1 0 0,0 0 1 0 0,0 0 0 0 0,-1 0-1 0 0,0 0 1 0 0,0 1-1 0 0,0-1 1 0 0,0 1 0 0 0,-1-1-1 0 0,1 1 1 0 0,-1 0 0 0 0,-1-1-1 0 0,1 1 1 0 0,-1 0-1 0 0,1 9 1 0 0,-3 2-56 0 0,0 1 0 0 0,-1 0 0 0 0,-1-1 0 0 0,0 0 0 0 0,-1 0 0 0 0,-1 0 0 0 0,0 0 0 0 0,-1-1 0 0 0,-1 0 0 0 0,0-1 0 0 0,-1 1 0 0 0,-18 20 0 0 0,23-30-97 0 0,-14 16-2427 0 0,0 1-3883 0 0,-3 7-3789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6:0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1 590 2615 0 0,'40'-17'1254'0'0,"0"2"0"0"0,60-15 0 0 0,396-67 11609 0 0,-430 87-11552 0 0,330-41 5074 0 0,109-19-1894 0 0,182-92-3159 0 0,-649 152-1324 0 0,430-91-8 0 0,-263 77 364 0 0,-168 22-819 0 0,0 2 0 0 0,0 1 0 0 0,55 10 0 0 0,-46 1-7117 0 0,-6 3-2624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2T12:23:46.2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92 24575,'0'0'0,"0"0"0,0 0 0,0 0 0,0-2 0,2-6 0,7-27 0,-9 33 0,1-1 0,-1 1 0,0 0 0,0-1 0,0 1 0,0-1 0,0 1 0,-1 0 0,1 0 0,-1-1 0,0 1 0,-1-4 0,2 5 0,-1 0 0,1 1 0,-1-1 0,1 0 0,-1 1 0,1-1 0,-1 0 0,0 1 0,1-1 0,-1 1 0,0-1 0,1 1 0,-1 0 0,0-1 0,1 1 0,-1-1 0,0 1 0,0 0 0,0 0 0,1 0 0,-1-1 0,0 1 0,0 0 0,0 0 0,-1 0 0,-21 7 0,21-5 0,0-1 0,0-1 0,-1 1 0,1 0 0,0 0 0,-5 0 0,6-2 0,1 1 0,-1 0 0,1-1 0,-1 1 0,1-1 0,-1 1 0,1-1 0,-1 1 0,1-1 0,-1 1 0,1-1 0,0 1 0,-1-1 0,1 1 0,0-1 0,-1 0 0,1 0 0,1-4 0,7 8 0,2 5 0,-10-8 0,1 0 0,-1 1 0,0-1 0,1 0 0,-1 0 0,0 1 0,0-1 0,1 0 0,-1 0 0,0 1 0,0-1 0,0 0 0,1 1 0,-1-1 0,0 0 0,0 1 0,0-1 0,0 0 0,0 1 0,0-1 0,0 1 0,0-1 0,0 0 0,0 1 0,0-1 0,0 0 0,0 1 0,0-1 0,0 0 0,0 1 0,0-1 0,0 1 0,-1 0 0,-10-2 0,1 1 0,0 1 0,0 0 0,-20 5 0,25-4 0,0 0 0,0 0 0,-1 0 0,1 0 0,0 1 0,1 0 0,-1 0 0,0 0 0,-3 4 0,8-7 0,-1 0 0,1 0 0,0 0 0,0 0 0,0 0 0,0 1 0,-1-1 0,1 0 0,0 0 0,0 0 0,0 0 0,0 0 0,0 0 0,0 1 0,-1-1 0,1 0 0,0 0 0,0 0 0,0 0 0,0 0 0,0 1 0,0-1 0,0 0 0,0 0 0,0 0 0,0 1 0,0-1 0,0 0 0,0 0 0,0 0 0,0 0 0,0 1 0,0-1 0,0 0 0,0 0 0,0 0 0,0 1 0,0-1 0,8-1 0,11-7 0,-17 7 0,0-1 0,0 0 0,0 1 0,0-1 0,0 0 0,-1 0 0,3-3 0,-3 4 0,-1 0 0,1 0 0,-1 0 0,0 1 0,1-1 0,-1 0 0,1 0 0,-1 0 0,0 0 0,0 0 0,0 0 0,0 0 0,1 0 0,-1 0 0,0 0 0,-1 0 0,1 0 0,0 0 0,0 0 0,0 0 0,0 0 0,-1 1 0,0-2 0,1 1 0,0 1 0,-1-1 0,1 1 0,0 0 0,-1-1 0,1 1 0,0 0 0,-1 0 0,1-1 0,-1 1 0,1 0 0,-1 0 0,1 0 0,-1-1 0,1 1 0,0 0 0,-1 0 0,1 0 0,-1 0 0,1 0 0,-1 0 0,1 0 0,-1 0 0,1 0 0,-1 0 0,1 0 0,-1 0 0,1 1 0,-1-1 0,1 0 0,-1 0 0,1 0 0,0 1 0,-1-1 0,1 0 0,-1 0 0,1 1 0,0-1 0,-1 0 0,1 1 0,0-1 0,-1 1 0,0 0 0,0 0 0,0 0 0,0 0 0,0 0 0,0 0 0,1 0 0,-1 0 0,0 0 0,1 0 0,-1 1 0,1-1 0,-1 0 0,1 0 0,-1 0 0,1 3 0,0-3 0,0 1 0,0-1 0,1 0 0,-1 0 0,1 0 0,-1 0 0,1 0 0,-1 0 0,1 0 0,0 0 0,0 0 0,-1 0 0,1 0 0,2 1 0,5 8 0,-8-10-23,0 1 0,0-1 0,0 0-1,0 1 1,0-1 0,0 0 0,0 0-1,0 1 1,-1-1 0,1 0 0,0 1-1,0-1 1,0 0 0,0 0 0,0 1-1,0-1 1,-1 0 0,1 0 0,0 1-1,0-1 1,0 0 0,0 0 0,-1 1-1,1-1 1,0 0 0,0 0 0,-1 0-1,1 0 1,0 0 0,0 1 0,-1-1-1,1 0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2:23:48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946 905 2615 0 0,'15'-10'35'0'0,"131"-91"441"0"0,-122 83-226 0 0,-2-2 0 0 0,-1 0 0 0 0,38-47 0 0 0,-34 32 283 0 0,-1 0-1 0 0,-1-2 1 0 0,23-52 0 0 0,-41 78-373 0 0,-1-1 0 0 0,0 0 0 0 0,-1 0 0 0 0,0 0 0 0 0,0 0 0 0 0,-2 0 0 0 0,1-16 0 0 0,-2 20-141 0 0,0 0-1 0 0,-1 0 1 0 0,0 0 0 0 0,0 0 0 0 0,-1 0-1 0 0,0 0 1 0 0,0 0 0 0 0,-1 1 0 0 0,0-1-1 0 0,-1 1 1 0 0,0 0 0 0 0,-5-8 0 0 0,-4-3 7 0 0,-2 0 1 0 0,0 2 0 0 0,-1 0-1 0 0,-1 0 1 0 0,0 1 0 0 0,-1 2-1 0 0,0-1 1 0 0,-1 2 0 0 0,-27-13-1 0 0,10 8 1 0 0,-2 1 0 0 0,1 2-1 0 0,-2 2 1 0 0,-53-11 0 0 0,67 19-56 0 0,0 2-1 0 0,-1 0 1 0 0,1 1 0 0 0,-1 2 0 0 0,1 0 0 0 0,-28 6 0 0 0,-2 4 168 0 0,-86 29 0 0 0,94-23 136 0 0,1 1 0 0 0,1 3 0 0 0,1 2 0 0 0,1 2 0 0 0,1 2 0 0 0,1 1 0 0 0,-51 47 0 0 0,82-66-165 0 0,0 0 0 0 0,0 1-1 0 0,1 1 1 0 0,1-1 0 0 0,0 1 0 0 0,0 1-1 0 0,1 0 1 0 0,1 0 0 0 0,0 0-1 0 0,-8 24 1 0 0,11-26-51 0 0,1 0-1 0 0,0 0 1 0 0,1 0-1 0 0,0 0 1 0 0,0 0 0 0 0,1 0-1 0 0,0 0 1 0 0,1 0-1 0 0,0 0 1 0 0,1 0-1 0 0,0 0 1 0 0,1-1 0 0 0,0 1-1 0 0,0 0 1 0 0,7 11-1 0 0,-4-9-31 0 0,1-1 0 0 0,0 0 0 0 0,1 0 1 0 0,0-1-1 0 0,1 0 0 0 0,0 0 0 0 0,0-1 0 0 0,1-1 0 0 0,1 1 0 0 0,21 12 0 0 0,-1-3 157 0 0,1-2-1 0 0,0-2 1 0 0,37 12-1 0 0,85 15 220 0 0,-40-12-230 0 0,107 22-710 0 0,-172-45-2759 0 0,-3-5-1151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2:23:48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2359 0 0,'-6'8'28'0'0,"0"1"0"0"0,0-1-1 0 0,1 1 1 0 0,1 0-1 0 0,-1 0 1 0 0,2 0-1 0 0,-1 1 1 0 0,1 0-1 0 0,1-1 1 0 0,-1 1-1 0 0,2 0 1 0 0,-1 0-1 0 0,1 0 1 0 0,1 0-1 0 0,0 0 1 0 0,1 13-1 0 0,3 1 32 0 0,0 1-1 0 0,1-1 1 0 0,9 25-1 0 0,-9-36-43 0 0,1 0 0 0 0,0 0 0 0 0,1-1 0 0 0,0 1 0 0 0,1-1 0 0 0,17 18 0 0 0,-14-16 81 0 0,1-1-1 0 0,0-1 1 0 0,1 0 0 0 0,1 0-1 0 0,0-2 1 0 0,0 0-1 0 0,1 0 1 0 0,1-1 0 0 0,27 11-1 0 0,-8-7-40 0 0,-15-5 46 0 0,0-1 0 0 0,38 9 1 0 0,-56-16-89 0 0,23 5 233 0 0,-1-2-1 0 0,1 0 1 0 0,46-2 0 0 0,-26-3 104 0 0,-12 1 98 0 0,-1-1-1 0 0,44-9 1 0 0,-54 5-143 0 0,73-20 1300 0 0,-81 21-1113 0 0,0-1 1 0 0,-1 0 0 0 0,1-1 0 0 0,19-13-1 0 0,-27 14-250 0 0,1 1 0 0 0,-1-1 0 0 0,0-1-1 0 0,-1 1 1 0 0,1-1 0 0 0,-1 0 0 0 0,-1 0-1 0 0,1-1 1 0 0,-1 1 0 0 0,5-16 0 0 0,2-6-149 0 0,10-49 0 0 0,-21 77-101 0 0,6-32-3432 0 0,-3-1-1254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4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324 7 5095 0 0,'-31'32'448'0'0,"15"-15"-352"0"0,-6 0-96 0 0,-3 4 0 0 0,-3-1 1456 0 0,-1 0 272 0 0,5-4 64 0 0,0-1 0 0 0,-1 1-992 0 0,0-2-208 0 0,-2-2-40 0 0,4-2-4304 0 0,4-6-864 0 0</inkml:trace>
  <inkml:trace contextRef="#ctx0" brushRef="#br0" timeOffset="1">0 0 4143 0 0,'21'30'522'0'0,"7"7"406"0"0,6 2 897 0 0,-17-17 534 0 0,2-2 0 0 0,0 0 0 0 0,1-1 0 0 0,1-1-1 0 0,24 16 1 0 0,-3-9-185 0 0,1-1 0 0 0,1-3-1 0 0,65 23 1 0 0,-80-35-1839 0 0,-1-2 0 0 0,1 0 0 0 0,0-2 0 0 0,0-1 0 0 0,1-2 0 0 0,56-2 0 0 0,-29-5-509 0 0,-1-3 0 0 0,77-21 0 0 0,-32-3-8816 0 0,-49 12-942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2:23:50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35 432 1951 0 0,'-7'12'66'0'0,"2"1"0"0"0,-1 0-1 0 0,2 0 1 0 0,0 0-1 0 0,-3 14 1 0 0,6-22-28 0 0,1-1 0 0 0,-1 1 0 0 0,1 0 0 0 0,0-1 0 0 0,0 1 0 0 0,1 0 0 0 0,-1-1 0 0 0,1 1 0 0 0,0-1 0 0 0,0 1 0 0 0,1-1 0 0 0,-1 1 0 0 0,1-1 0 0 0,0 0 0 0 0,0 1 0 0 0,1-1 0 0 0,-1 0 0 0 0,5 5 0 0 0,5 5 128 0 0,0-1 0 0 0,1 0-1 0 0,0-1 1 0 0,1 0 0 0 0,1-1-1 0 0,0-1 1 0 0,0 0-1 0 0,17 8 1 0 0,3-3 158 0 0,0 0-1 0 0,0-2 1 0 0,1-2 0 0 0,74 13-1 0 0,-34-15 197 0 0,113 1-1 0 0,-107-13-107 0 0,122-20-1 0 0,-176 19-330 0 0,265-57 680 0 0,-250 50-618 0 0,4 0 897 0 0,68-27-1 0 0,-96 30-588 0 0,0-1-1 0 0,0-1 0 0 0,-1 0 1 0 0,-1-1-1 0 0,31-26 1 0 0,-38 29-248 0 0,-1-2 0 0 0,-1 1 0 0 0,1-1 0 0 0,-2 0 1 0 0,1-1-1 0 0,-2 0 0 0 0,1 0 0 0 0,-1 0 0 0 0,-1-1 0 0 0,6-18 1 0 0,-7 15-44 0 0,-1 0 1 0 0,0-1 0 0 0,-1 1-1 0 0,0 0 1 0 0,-2-1 0 0 0,0 1 0 0 0,0-1-1 0 0,-4-20 1 0 0,0 12-121 0 0,-1 1 0 0 0,-1 0 0 0 0,-13-36-1 0 0,14 48-166 0 0,0 0-1 0 0,-1 0 0 0 0,0 1 0 0 0,0 0 0 0 0,-1 0 1 0 0,0 1-1 0 0,-1-1 0 0 0,0 2 0 0 0,-11-10 0 0 0,-20-11-3874 0 0,-3 1-1316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2:23:50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1 337 2039 0 0,'5'11'52'0'0,"1"0"-1"0"0,1-1 1 0 0,0 1-1 0 0,0-1 1 0 0,1-1-1 0 0,0 0 1 0 0,1 0-1 0 0,0 0 0 0 0,13 9 1 0 0,0-2 325 0 0,1-1 1 0 0,0-1-1 0 0,30 12 0 0 0,-26-15 107 0 0,0-1 0 0 0,1-2 0 0 0,-1 0 0 0 0,2-2 0 0 0,-1-2-1 0 0,0 0 1 0 0,36-1 0 0 0,-12-3 146 0 0,0-4 0 0 0,0-1 1 0 0,0-3-1 0 0,-1-2 0 0 0,87-28 0 0 0,-6-12 673 0 0,-109 40-862 0 0,-1-1 1 0 0,0-1-1 0 0,36-27 0 0 0,-47 29-223 0 0,-1 0-1 0 0,0-1 1 0 0,0 0-1 0 0,-1 0 1 0 0,-1-1-1 0 0,0 0 0 0 0,0 0 1 0 0,-1-1-1 0 0,-1 0 1 0 0,8-24-1 0 0,-10 26-194 0 0,-1 0 0 0 0,0 0 0 0 0,-1 0 0 0 0,0 0 0 0 0,-1 0 0 0 0,0-1 0 0 0,-1 1 0 0 0,0-1 0 0 0,-1 1 0 0 0,0 0 0 0 0,-1 0 0 0 0,0-1 0 0 0,-7-20 0 0 0,-5 6-4225 0 0,-5 0-1510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2383 0 0,'0'-2'9'0'0,"0"0"0"0"0,0 0 0 0 0,0 0 0 0 0,1 0-1 0 0,-1 0 1 0 0,1 0 0 0 0,-1 0 0 0 0,1 0 0 0 0,0 0-1 0 0,0 0 1 0 0,0 1 0 0 0,0-1 0 0 0,0 0 0 0 0,0 1-1 0 0,0-1 1 0 0,1 1 0 0 0,-1-1 0 0 0,0 1 0 0 0,1 0-1 0 0,0-1 1 0 0,-1 1 0 0 0,1 0 0 0 0,0 0 0 0 0,3-2-1 0 0,6-4-12 0 0,140-99 2276 0 0,-148 104-2247 0 0,0 0-1 0 0,0 0 0 0 0,1 0 0 0 0,-1 0 1 0 0,0 1-1 0 0,1-1 0 0 0,-1 1 1 0 0,1 0-1 0 0,-1 0 0 0 0,7 0 0 0 0,-9 1-24 0 0,0 0-1 0 0,1 0 1 0 0,-1 0-1 0 0,0 0 0 0 0,0 0 1 0 0,1 0-1 0 0,-1 1 1 0 0,0-1-1 0 0,1 0 1 0 0,-1 1-1 0 0,0-1 0 0 0,0 1 1 0 0,0-1-1 0 0,0 1 1 0 0,1 0-1 0 0,-1-1 1 0 0,0 1-1 0 0,0 0 0 0 0,0 0 1 0 0,0 0-1 0 0,-1 0 1 0 0,1 0-1 0 0,0 0 1 0 0,0 0-1 0 0,0 0 0 0 0,-1 0 1 0 0,1 0-1 0 0,-1 0 1 0 0,1 1-1 0 0,-1-1 1 0 0,1 0-1 0 0,0 2 0 0 0,2 11 50 0 0,3 5 105 0 0,-2 1 0 0 0,5 38 0 0 0,18 309 97 0 0,-25-345-237 0 0,-1-8 43 0 0,1 0-1 0 0,0 0 0 0 0,1-1 0 0 0,1 1 0 0 0,0-1 0 0 0,1 0 0 0 0,0 0 0 0 0,1 0 1 0 0,7 12-1 0 0,-12-24-36 0 0,0 0-1 0 0,-1-1 1 0 0,1 1 0 0 0,0 0 0 0 0,0-1 0 0 0,0 1 0 0 0,0 0-1 0 0,0-1 1 0 0,0 1 0 0 0,0-1 0 0 0,0 0 0 0 0,0 1 0 0 0,0-1-1 0 0,0 0 1 0 0,0 1 0 0 0,0-1 0 0 0,0 0 0 0 0,0 0 0 0 0,0 0-1 0 0,0 0 1 0 0,0 0 0 0 0,0 0 0 0 0,0 0 0 0 0,2-1 0 0 0,0 1 49 0 0,0-1 0 0 0,1 0 0 0 0,-1 0 0 0 0,0 0 0 0 0,6-3 0 0 0,-5 1 28 0 0,0 0 0 0 0,0-1 0 0 0,0 1 0 0 0,0-1 0 0 0,-1 0 0 0 0,1 0 0 0 0,-1 0 0 0 0,0 0-1 0 0,-1 0 1 0 0,1-1 0 0 0,3-8 0 0 0,2-6 392 0 0,9-30 1 0 0,89-365 1380 0 0,-93 358-1734 0 0,11-27-262 0 0,-13 49 180 0 0,-10 31 133 0 0,-2 5-14 0 0,-3 8 136 0 0,-4 18 186 0 0,3-3-207 0 0,-4 20 59 0 0,2 0 0 0 0,-1 59-1 0 0,8-65 66 0 0,10 74 0 0 0,-7-96-125 0 0,1 0 1 0 0,0-1 0 0 0,2 0 0 0 0,-1 0-1 0 0,2 0 1 0 0,16 28 0 0 0,-21-39-135 0 0,1-1 1 0 0,1 0 0 0 0,-1 0 0 0 0,1 0 0 0 0,-1 0-1 0 0,1-1 1 0 0,0 1 0 0 0,1-1 0 0 0,-1 0 0 0 0,0 0-1 0 0,1 0 1 0 0,0-1 0 0 0,7 4 0 0 0,-8-5-70 0 0,0 0 0 0 0,0 0 0 0 0,-1-1 0 0 0,1 1 0 0 0,0-1 0 0 0,0 0 0 0 0,0 0 0 0 0,-1 0 0 0 0,1 0 0 0 0,0-1 1 0 0,0 1-1 0 0,0-1 0 0 0,-1 0 0 0 0,1 0 0 0 0,0 0 0 0 0,-1-1 0 0 0,1 0 0 0 0,-1 1 0 0 0,5-4 0 0 0,-2 0-83 0 0,-1 1 0 0 0,1-1 1 0 0,-1 0-1 0 0,0 0 0 0 0,-1 0 0 0 0,1-1 0 0 0,-1 0 0 0 0,5-8 1 0 0,6-14-5279 0 0,-14 28 5265 0 0,12-23-6574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2847 0 0,'25'73'1199'0'0,"35"51"5544"0"0,-22-49-3527 0 0,-22-45-1881 0 0,0 0 1 0 0,33 43-1 0 0,-44-67-1123 0 0,1 0 0 0 0,-1 0-1 0 0,1 0 1 0 0,0 0 0 0 0,0-1-1 0 0,1 0 1 0 0,7 4 0 0 0,-12-8-125 0 0,0 1 1 0 0,0-1-1 0 0,0 0 0 0 0,1 0 1 0 0,-1-1-1 0 0,0 1 1 0 0,0 0-1 0 0,0-1 0 0 0,1 0 1 0 0,-1 1-1 0 0,0-1 1 0 0,0 0-1 0 0,1 0 1 0 0,-1 0-1 0 0,0 0 0 0 0,1-1 1 0 0,-1 1-1 0 0,0 0 1 0 0,0-1-1 0 0,1 0 0 0 0,-1 0 1 0 0,0 1-1 0 0,0-1 1 0 0,0 0-1 0 0,0-1 1 0 0,0 1-1 0 0,0 0 0 0 0,0-1 1 0 0,2-2-1 0 0,1-1 166 0 0,0-1 0 0 0,-1 1 0 0 0,0-1 1 0 0,-1 0-1 0 0,1 0 0 0 0,-1-1 0 0 0,0 1 0 0 0,-1-1 0 0 0,1 1 0 0 0,1-9 0 0 0,1-11 497 0 0,3-37-1 0 0,-3 22-408 0 0,-2 6-143 0 0,-2 1 0 0 0,-1-1 0 0 0,-8-57 0 0 0,0 53-92 0 0,5 27-424 0 0,0 0 1 0 0,2-1-1 0 0,-2-22 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6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3655 0 0,'30'84'570'0'0,"3"6"1245"0"0,-28-77-1284 0 0,1-1-1 0 0,1 0 1 0 0,0-1-1 0 0,17 22 1 0 0,-22-31-318 0 0,-1-1 1 0 0,0 1 0 0 0,1 0 0 0 0,0-1 0 0 0,-1 0-1 0 0,1 1 1 0 0,0-1 0 0 0,0 0 0 0 0,-1 0-1 0 0,1 0 1 0 0,0 0 0 0 0,0 0 0 0 0,0 0 0 0 0,0-1-1 0 0,3 1 1 0 0,-3-1-100 0 0,-1 0 1 0 0,1 0-1 0 0,-1 0 0 0 0,1 0 1 0 0,-1-1-1 0 0,1 1 0 0 0,-1-1 1 0 0,1 1-1 0 0,-1-1 1 0 0,1 0-1 0 0,-1 1 0 0 0,0-1 1 0 0,1 0-1 0 0,-1 0 0 0 0,0 0 1 0 0,0 0-1 0 0,0 0 0 0 0,0 0 1 0 0,0 0-1 0 0,0-1 0 0 0,2-1 1 0 0,3-6 153 0 0,-1 0 0 0 0,1 0 1 0 0,-2 0-1 0 0,1-1 1 0 0,-1 1-1 0 0,5-21 1 0 0,7-63 183 0 0,-13 68-301 0 0,8-105 209 0 0,-6 59-252 0 0,-4 48-85 0 0,0 0 0 0 0,2 1 0 0 0,5-24 0 0 0,-1 30 105 0 0,-6 15 314 0 0,0 4-93 0 0,5 16 308 0 0,0 2 1 0 0,3 21-1 0 0,3 15 311 0 0,-4-32-718 0 0,1-1 0 0 0,1 1 0 0 0,1-1 1 0 0,1-1-1 0 0,20 29 0 0 0,-26-44-96 0 0,1 0 0 0 0,0 0 0 0 0,0-1 0 0 0,0 0 0 0 0,1 0 0 0 0,0-1 0 0 0,0 0-1 0 0,1 0 1 0 0,0-1 0 0 0,0 0 0 0 0,0-1 0 0 0,0 0 0 0 0,1 0 0 0 0,0-1 0 0 0,9 2 0 0 0,-18-4-127 0 0,0-1-1 0 0,0 0 1 0 0,0 0 0 0 0,1 0 0 0 0,-1 0 0 0 0,0 0 0 0 0,0 0 0 0 0,0-1-1 0 0,0 1 1 0 0,0 0 0 0 0,0 0 0 0 0,0-1 0 0 0,-1 1 0 0 0,1-1 0 0 0,2 0-1 0 0,2-1 58 0 0,0 0-16 0 0,1 1-1 0 0,-1-1 0 0 0,0 0 1 0 0,1 0-1 0 0,-1-1 0 0 0,0 0 1 0 0,-1 0-1 0 0,1 0 1 0 0,0 0-1 0 0,-1-1 0 0 0,0 1 1 0 0,0-1-1 0 0,0 0 1 0 0,0-1-1 0 0,-1 1 0 0 0,1-1 1 0 0,-1 1-1 0 0,0-1 0 0 0,-1 0 1 0 0,1 0-1 0 0,-1 0 1 0 0,0-1-1 0 0,3-10 0 0 0,2-15 206 0 0,-3 18-141 0 0,-1 0 1 0 0,-1 0-1 0 0,2-26 1 0 0,-1-6 3 0 0,-2 31-91 0 0,0 1 0 0 0,0 0 0 0 0,-4-22 0 0 0,0 3 25 0 0,3 24-42 0 0,-1 0 0 0 0,0 0 1 0 0,0 0-1 0 0,-1 0 0 0 0,0 0 0 0 0,0 1 0 0 0,-1-1 1 0 0,0 1-1 0 0,-5-11 0 0 0,7 16 6 0 0,0 1 0 0 0,-1-1 1 0 0,1 1-1 0 0,0 0 0 0 0,-1 0 0 0 0,1-1 0 0 0,-1 1 1 0 0,1 0-1 0 0,-1 0 0 0 0,0 0 0 0 0,1 0 0 0 0,-1 1 1 0 0,0-1-1 0 0,0 0 0 0 0,0 1 0 0 0,1-1 0 0 0,-1 1 1 0 0,0 0-1 0 0,0-1 0 0 0,0 1 0 0 0,0 0 0 0 0,-3 0 1 0 0,-18 4-1335 0 0,2 4-6063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5727 0 0,'-2'2'50'0'0,"1"1"0"0"0,0 0-1 0 0,0-1 1 0 0,0 1 0 0 0,0 0-1 0 0,0-1 1 0 0,0 6 0 0 0,1-6-39 0 0,1-1-1 0 0,-1 0 1 0 0,0 1 0 0 0,1-1 0 0 0,-1 0 0 0 0,1 1-1 0 0,0-1 1 0 0,-1 0 0 0 0,1 0 0 0 0,0 1 0 0 0,0-1 0 0 0,-1 0-1 0 0,1 0 1 0 0,0 0 0 0 0,0 0 0 0 0,0 0 0 0 0,3 1-1 0 0,60 55 1393 0 0,60 49 3691 0 0,-100-89-4250 0 0,0 0 0 0 0,1-2-1 0 0,42 20 1 0 0,-53-29-472 0 0,0-1 0 0 0,30 8 0 0 0,-41-12-353 0 0,1 0 1 0 0,0-1-1 0 0,0 1 1 0 0,0-1-1 0 0,0 0 1 0 0,0 0 0 0 0,0 0-1 0 0,0-1 1 0 0,0 1-1 0 0,0-1 1 0 0,0 0-1 0 0,0 0 1 0 0,-1-1 0 0 0,1 1-1 0 0,0-1 1 0 0,5-3-1 0 0,0-5-523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3823 0 0,'2'13'111'0'0,"0"1"-1"0"0,-1 1 0 0 0,-1-1 0 0 0,-2 22 0 0 0,0-2 811 0 0,-8 99 3707 0 0,-4-21-2194 0 0,8-69-1353 0 0,-9 51 2132 0 0,-28 97 1 0 0,43-190-3210 0 0,-18 56 1090 0 0,15-52-1038 0 0,1 1 1 0 0,-1 0-1 0 0,0 0 1 0 0,0-1 0 0 0,0 0-1 0 0,-1 0 1 0 0,-4 6-1 0 0,7-10 208 0 0,1-7-554 0 0,0 1 0 0 0,1-1 1 0 0,2-9-1 0 0,4-5-5087 0 0,1 1-1135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0 576 2847 0 0,'5'9'256'0'0,"-2"5"-256"0"0,-3 1 0 0 0,0 1 0 0 0,3 2 1072 0 0,-5 2 168 0 0,1 2 32 0 0,1 1 8 0 0,-2-2-448 0 0,2 0-96 0 0,0-1-8 0 0,2-4-8 0 0,1-2-480 0 0,0-2-96 0 0,0-3 104 0 0</inkml:trace>
  <inkml:trace contextRef="#ctx0" brushRef="#br0" timeOffset="1">190 1 3679 0 0,'3'10'328'0'0,"-5"5"-264"0"0,-4 3-64 0 0,0 2 0 0 0,2 4 520 0 0,-1 1 88 0 0,-1 2 24 0 0,3-1 0 0 0,2-5-472 0 0,-1-2-88 0 0,1-1-72 0 0,2 0-1752 0 0,2-1-400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93 373 4143 0 0,'39'133'1306'0'0,"-28"-98"-63"0"0,-8-25-684 0 0,-1 0 1 0 0,2-1-1 0 0,-1 1 1 0 0,1-1-1 0 0,1 0 1 0 0,-1 0-1 0 0,1 0 1 0 0,12 14-1 0 0,-16-22-477 0 0,0 0 0 0 0,0-1 0 0 0,-1 1 0 0 0,1 0 0 0 0,0-1 0 0 0,0 1 0 0 0,0-1 0 0 0,-1 1 0 0 0,1-1 0 0 0,0 1 0 0 0,0-1 0 0 0,0 0 0 0 0,0 1 0 0 0,0-1 0 0 0,0 0 0 0 0,0 0 0 0 0,0 0 0 0 0,0 0 0 0 0,0 0 0 0 0,0 0 0 0 0,0 0 0 0 0,0 0 0 0 0,1 0 0 0 0,0-1 33 0 0,0 0 0 0 0,0 1 0 0 0,0-1 0 0 0,-1 0 0 0 0,1 0 0 0 0,0-1 0 0 0,-1 1 0 0 0,1 0 0 0 0,-1 0 0 0 0,0-1 0 0 0,2-1 1 0 0,3-5 300 0 0,-1 0 0 0 0,0 0 0 0 0,8-17 1 0 0,4-16 431 0 0,-2 0 1 0 0,17-69 0 0 0,6-91-585 0 0,-25 124 39 0 0,-9 57-265 0 0,-2-1 1 0 0,0 1-1 0 0,-1-31 0 0 0,-9 108 234 0 0,9 14 221 0 0,4-1 1 0 0,16 86-1 0 0,-20-146-470 0 0,13 80 229 0 0,25 199 329 0 0,-35-236-529 0 0,11 169 105 0 0,-14-160 23 0 0,-11 98-1 0 0,5-117-86 0 0,-17 96 150 0 0,19-125-208 0 0,-2 7 121 0 0,-1 0 1 0 0,0 0-1 0 0,-14 29 0 0 0,17-45-69 0 0,0 1 0 0 0,0-1 0 0 0,0 0 0 0 0,-1 0 0 0 0,0 0 0 0 0,0-1 0 0 0,0 1 0 0 0,-1-1 0 0 0,1 0 0 0 0,-1 0 0 0 0,0 0 0 0 0,0-1 0 0 0,0 0 0 0 0,-1 0 0 0 0,1 0-1 0 0,-1 0 1 0 0,-7 1 0 0 0,7-3-35 0 0,0 0-1 0 0,0 0 1 0 0,0 0-1 0 0,0-1 0 0 0,0 0 1 0 0,0-1-1 0 0,0 1 0 0 0,0-1 1 0 0,0-1-1 0 0,0 1 1 0 0,0-1-1 0 0,1 0 0 0 0,-8-3 1 0 0,0-1 16 0 0,1 0 1 0 0,0-1 0 0 0,0 0-1 0 0,-18-15 1 0 0,16 10-51 0 0,1-1-1 0 0,1 0 1 0 0,0 0 0 0 0,1-2-1 0 0,0 1 1 0 0,1-1 0 0 0,1-1-1 0 0,0 0 1 0 0,1 0 0 0 0,1 0-1 0 0,1-1 1 0 0,0-1 0 0 0,1 1-1 0 0,1 0 1 0 0,1-1 0 0 0,0 0-1 0 0,1 0 1 0 0,1 0 0 0 0,1 0-1 0 0,0 0 1 0 0,1 0 0 0 0,1 0-1 0 0,8-29 1 0 0,25-65-1861 0 0,12 5-3967 0 0,-25 63-2601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2471 0 0,'0'2'187'0'0,"1"3"-436"0"0,-1-1 959 0 0,1 1 0 0 0,0-1 0 0 0,-1 1 0 0 0,0-1-1 0 0,0 1 1 0 0,0-1 0 0 0,-1 1 0 0 0,1-1 0 0 0,-2 5-1 0 0,-17 59 7495 0 0,4 1-4594 0 0,9-44-3053 0 0,4-17-1516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4.6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99 6703 0 0,'-1'-1'34'0'0,"1"0"0"0"0,0 0-1 0 0,0 0 1 0 0,0 0-1 0 0,0 1 1 0 0,0-1-1 0 0,1 0 1 0 0,-1 0 0 0 0,0 0-1 0 0,0 0 1 0 0,1 0-1 0 0,-1 1 1 0 0,0-1-1 0 0,1 0 1 0 0,-1 0 0 0 0,1 1-1 0 0,-1-1 1 0 0,1 0-1 0 0,-1 1 1 0 0,1-1-1 0 0,-1 0 1 0 0,1 1 0 0 0,0-1-1 0 0,-1 1 1 0 0,1-1-1 0 0,1 0 1 0 0,25-12 1805 0 0,-13 8-71 0 0,8-5 2383 0 0,1 1 0 0 0,24-6 1 0 0,18 1-633 0 0,-46 9-3202 0 0,-13 4-472 0 0,0-1 1 0 0,0 1-1 0 0,-1 0 0 0 0,1 0 0 0 0,0 1 0 0 0,0-1 0 0 0,0 2 1 0 0,12 0-1 0 0,-26 18-10176 0 0,0-8 3483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6967 0 0,'1'10'616'0'0,"-2"5"-488"0"0,-1 3-128 0 0,-1 2 0 0 0,0 1 1600 0 0,0 0 288 0 0,-1 2 64 0 0,2-2 16 0 0,1 0-1152 0 0,-1-2-232 0 0,-1 1-40 0 0,3-4-16 0 0,2-2-456 0 0,-2-2-72 0 0,0-3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34 7455 0 0,'0'0'575'0'0,"2"0"-379"0"0,6 2 166 0 0,0 0-1 0 0,0 0 1 0 0,0-1-1 0 0,0-1 1 0 0,1 1 0 0 0,-1-1-1 0 0,0-1 1 0 0,0 1 0 0 0,12-4-1 0 0,-6 1 207 0 0,-1 0-1 0 0,0-1 1 0 0,0-1-1 0 0,0 0 1 0 0,14-8-1 0 0,-27 12-511 0 0,1 1 0 0 0,-1 0 0 0 0,1-1-1 0 0,0 1 1 0 0,-1 0 0 0 0,1-1 0 0 0,0 1-1 0 0,-1 0 1 0 0,1 0 0 0 0,0 0 0 0 0,-1-1-1 0 0,1 1 1 0 0,0 0 0 0 0,-1 0 0 0 0,1 0-1 0 0,0 0 1 0 0,-1 0 0 0 0,1 0 0 0 0,0 1-1 0 0,-1-1 1 0 0,1 0 0 0 0,0 0 0 0 0,-1 0-1 0 0,1 1 1 0 0,0-1 0 0 0,0 1 0 0 0,0 0 110 0 0,3 20 125 0 0,-3 3 180 0 0,-2-23-346 0 0,-2 10 316 0 0,1-6-253 0 0,0 0 0 0 0,-1 0 0 0 0,0 0 0 0 0,0 0 0 0 0,-5 6 0 0 0,7-10 124 0 0,-4 6-130 0 0,-20 26 675 0 0,-33 59 0 0 0,-6 20 20 0 0,-28 53 182 0 0,88-155-999 0 0,-11 22 149 0 0,-1-2 1 0 0,-25 36-1 0 0,-18 18 1214 0 0,77-84-1096 0 0,-1-2 0 0 0,0 0 1 0 0,1-1-1 0 0,32-10 1 0 0,65-32 676 0 0,-77 29-760 0 0,-16 8-99 0 0,0-2 0 0 0,-1 0 0 0 0,-1-1 1 0 0,0-2-1 0 0,0 0 0 0 0,33-28 0 0 0,-48 34-72 0 0,0 1 0 0 0,-1-1-1 0 0,1 0 1 0 0,4-11 0 0 0,-8 17 7 0 0,-1 0-167 0 0,-1 0 0 0 0,1 0 0 0 0,0-1 0 0 0,0 1 0 0 0,0 0 0 0 0,-1-1 0 0 0,1 1 0 0 0,-1 0 0 0 0,1 0 0 0 0,-1 0 0 0 0,1-1 0 0 0,-1 1 0 0 0,0 0 1 0 0,0 0-1 0 0,0 0 0 0 0,1 0 0 0 0,-3-1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7687 0 0,'0'0'590'0'0,"2"0"-386"0"0,26-1 2375 0 0,0-2-1 0 0,0 0 1 0 0,0-2 0 0 0,41-13 0 0 0,-48 12-1827 0 0,-1 0-1 0 0,0-1 1 0 0,0-1-1 0 0,-1-1 1 0 0,34-22-1 0 0,-40 22-1143 0 0,40-26 2067 0 0,-25 22-3245 0 0,-23 11 280 0 0,0 1 1 0 0,0 0-1 0 0,-1 0 0 0 0,7-1 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12 834 12463 0 0,'-2'11'1112'0'0,"-1"1"-888"0"0,1 3-224 0 0,1 0 0 0 0,-1 1 1080 0 0,1-1 168 0 0,1 0 40 0 0,0-1 8 0 0,1 1-912 0 0,2-3-192 0 0,-1-1-32 0 0,1-2 0 0 0,3-3-160 0 0,2-2 0 0 0</inkml:trace>
  <inkml:trace contextRef="#ctx0" brushRef="#br0" timeOffset="1">308 0 5903 0 0,'-2'14'1705'0'0,"-23"76"13424"0"0,21-80-14971 0 0,-20 77 3692 0 0,-2 47-2472 0 0,20-101-1119 0 0,1-9-2351 0 0,2-8-3804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3247 0 0,'0'0'7120'0'0,"6"-9"-6416"0"0,1-4-32 0 0,4 0-8 0 0,2-2-520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8783 0 0,'0'0'674'0'0,"9"-3"-412"0"0,74-27 10412 0 0,65-27-4277 0 0,-133 49-6137 0 0,-1-1 0 0 0,1 0 0 0 0,14-13 0 0 0,-26 19-200 0 0,-2 3-181 0 0,2-3-743 0 0,-26 24-3087 0 0,-17 24-5830 0 0,22-27 4047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2159 0 0,'9'6'179'0'0,"1"1"0"0"0,-1 0 0 0 0,0 0-1 0 0,0 1 1 0 0,9 10 0 0 0,35 47 4234 0 0,-52-64-4267 0 0,22 33 1965 0 0,-1 1-1 0 0,-2 0 0 0 0,-2 2 1 0 0,22 60-1 0 0,-24-48-1128 0 0,-2 1 0 0 0,-2 1 0 0 0,-2 0-1 0 0,-3 1 1 0 0,2 97 0 0 0,-9-120-767 0 0,-1-1 0 0 0,-1 1 0 0 0,-1 0 0 0 0,-1-1 0 0 0,-2 0 0 0 0,-1 0 0 0 0,-2 0 0 0 0,0-1 0 0 0,-2 0 0 0 0,-27 49 0 0 0,35-72-153 0 0,0 1 0 0 0,0-1 0 0 0,-1 1 1 0 0,-6 5-1 0 0,9-9-200 0 0,0 0 0 0 0,0 0-1 0 0,0 0 1 0 0,-1 0 0 0 0,1-1 0 0 0,0 1 0 0 0,-1 0 0 0 0,1-1 0 0 0,0 1 0 0 0,-2 0-1 0 0,2-1-177 0 0,0 0-1 0 0,1 0 1 0 0,-1 0-1 0 0,0 0 0 0 0,0 0 1 0 0,1 0-1 0 0,-1-1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7631 0 0,'1'8'786'0'0,"16"49"3759"0"0,5 20 1578 0 0,-11-23-4945 0 0,-1-2-175 0 0,3 24-511 0 0,-10-59-603 0 0,0 0 1 0 0,2-1 0 0 0,0 0-1 0 0,8 17 1 0 0,-3-13-5001 0 0,1-3-1801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4087 0 0,'7'-6'517'0'0,"-1"-1"-1"0"0,0 0 0 0 0,6-9 1 0 0,11-14 11029 0 0,-22 31-11488 0 0,0 0 0 0 0,0 0-1 0 0,0 0 1 0 0,0 0 0 0 0,-1 0 0 0 0,1 0-1 0 0,-1 0 1 0 0,1 0 0 0 0,0 0 0 0 0,-1 0-1 0 0,0 1 1 0 0,1-1 0 0 0,-1 0 0 0 0,0 0-1 0 0,1 3 1 0 0,1 6 342 0 0,0 1 0 0 0,0 19 0 0 0,-1-19-267 0 0,1 0 0 0 0,0 0 0 0 0,1 0-1 0 0,0 0 1 0 0,1-1 0 0 0,0 0 0 0 0,0 1 0 0 0,1-1-1 0 0,8 11 1 0 0,-6-12 10 0 0,0 0-1 0 0,1 0 1 0 0,0-1-1 0 0,0 0 0 0 0,12 8 1 0 0,-5-3 90 0 0,67 55 351 0 0,38 36 272 0 0,-33-11-856 0 0,-75-77 16 0 0,-1 0 0 0 0,0 2 0 0 0,11 24 0 0 0,-19-36-3 0 0,0 2 0 0 0,-1-1-1 0 0,0 0 1 0 0,0 0 0 0 0,0 1 0 0 0,-1-1-1 0 0,0 1 1 0 0,0 0 0 0 0,-1-1 0 0 0,-1 16-1 0 0,0-13 27 0 0,-1 1 0 0 0,-1-1 0 0 0,0 0 0 0 0,0 0 0 0 0,-1-1 0 0 0,0 1 0 0 0,-8 12 0 0 0,4-8 10 0 0,-2 0-1 0 0,0-1 0 0 0,0 0 1 0 0,-1-1-1 0 0,-1 0 1 0 0,0-1-1 0 0,0 0 0 0 0,-1-1 1 0 0,-28 17-1 0 0,34-23-32 0 0,-11 6 60 0 0,-21 8 0 0 0,34-16-52 0 0,0 0 0 0 0,0-1-1 0 0,0 1 1 0 0,0-1 0 0 0,-1 0 0 0 0,1 0-1 0 0,-1-1 1 0 0,1 0 0 0 0,-8 0-1 0 0,11 0-14 0 0,1 0-1 0 0,-1-1 0 0 0,1 1 0 0 0,-1 0 0 0 0,0-1 0 0 0,1 1 0 0 0,-1-1 0 0 0,1 1 0 0 0,-1-1 0 0 0,1 0 0 0 0,0 0 0 0 0,-1 0 0 0 0,1 0 0 0 0,0 0 0 0 0,-1 0 0 0 0,1 0 0 0 0,0 0 1 0 0,0 0-1 0 0,0-1 0 0 0,0 1 0 0 0,-1-3 0 0 0,1 2 5 0 0,0-1 1 0 0,0 0-1 0 0,0 1 1 0 0,1-1 0 0 0,0 0-1 0 0,-1 1 1 0 0,1-1-1 0 0,0 0 1 0 0,0 1 0 0 0,0-1-1 0 0,1 0 1 0 0,0-2-1 0 0,2-7 88 0 0,0 1 0 0 0,1 0 0 0 0,0 0 0 0 0,12-20 0 0 0,-6 15 133 0 0,1 1 0 0 0,0 0 0 0 0,2 1 0 0 0,-1 1 0 0 0,29-24 0 0 0,-9 9 169 0 0,-22 18-629 0 0,10-9-62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6335 0 0,'0'0'560'0'0,"1"-9"-448"0"0,5-3-112 0 0,5 1 0 0 0,-2 1 608 0 0,3 2 96 0 0,1 4 16 0 0,2 1 8 0 0,0 1 216 0 0,0 2 48 0 0,3 0 0 0 0,2 2 8 0 0,3 1-616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5.0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0 341 7487 0 0,'4'4'160'0'0,"0"-1"0"0"0,0 0 0 0 0,0 1 0 0 0,-1 0 0 0 0,0 0 0 0 0,0 0 0 0 0,0 0 0 0 0,0 1 0 0 0,4 8 0 0 0,-1 1 1932 0 0,-1 0 0 0 0,5 17 0 0 0,-4 4 1994 0 0,-5-26-3326 0 0,0 0 1 0 0,1 0 0 0 0,4 12-1 0 0,-4-15-609 0 0,1 0-1 0 0,-1-1 1 0 0,1 1-1 0 0,0-1 1 0 0,5 6-1 0 0,-8-10-209 0 0,1 0 1 0 0,-1 0-1 0 0,1-1 0 0 0,-1 1 1 0 0,1-1-1 0 0,-1 1 0 0 0,1-1 1 0 0,0 1-1 0 0,-1-1 0 0 0,1 1 1 0 0,0-1-1 0 0,0 1 0 0 0,-1-1 1 0 0,1 0-1 0 0,0 1 0 0 0,0-1 1 0 0,-1 0-1 0 0,1 0 0 0 0,0 1 1 0 0,0-1-1 0 0,0 0 0 0 0,-1 0 1 0 0,1 0-1 0 0,0 0 0 0 0,0 0 1 0 0,0 0-1 0 0,0-1 0 0 0,-1 1 1 0 0,1 0-1 0 0,0 0 0 0 0,0 0 1 0 0,0-1-1 0 0,-1 1 0 0 0,1 0 1 0 0,0-1-1 0 0,0 1 0 0 0,-1-1 1 0 0,1 1-1 0 0,0-1 0 0 0,-1 1 1 0 0,1-1-1 0 0,-1 0 0 0 0,1 1 1 0 0,-1-1-1 0 0,1 1 0 0 0,-1-1 0 0 0,1 0 1 0 0,0-1-1 0 0,1-2-959 0 0,1-1 0 0 0,-1 1-1 0 0,0-1 1 0 0,0 0 0 0 0,0 0-1 0 0,0 0 1 0 0,-1 0 0 0 0,0 0 0 0 0,0 0-1 0 0,0-8 1 0 0,0-11-3069 0 0</inkml:trace>
  <inkml:trace contextRef="#ctx0" brushRef="#br0" timeOffset="1">111 164 4831 0 0,'14'-5'345'0'0,"30"-7"-1"0"0,-31 9 365 0 0,0-1-1 0 0,25-9 1 0 0,35-18 3473 0 0,97-25 0 0 0,-145 48-3946 0 0,11-1 591 0 0,62-9-1 0 0,-83 16-638 0 0,0 0 1 0 0,1 2-1 0 0,-1 0 0 0 0,0 0 0 0 0,0 1 0 0 0,0 1 0 0 0,0 1 0 0 0,18 5 1 0 0,-30-6-132 0 0,0-1 1 0 0,-1 1 0 0 0,1 0 0 0 0,0 0 0 0 0,-1 0 0 0 0,1 0 0 0 0,-1 1 0 0 0,0-1 0 0 0,1 1 0 0 0,-1-1 0 0 0,0 1 0 0 0,-1 0 0 0 0,1 0 0 0 0,0 0 0 0 0,-1 0-1 0 0,0 0 1 0 0,1 0 0 0 0,0 4 0 0 0,1 6 323 0 0,0 0 0 0 0,0 0 0 0 0,0 15-1 0 0,3 60 1798 0 0,-4-1-1 0 0,-3 1 0 0 0,-20 131 1 0 0,1-83-605 0 0,20-136-1625 0 0,0 0 0 0 0,0 0 0 0 0,-1 0 0 0 0,1 0 0 0 0,0 0 0 0 0,0 1 0 0 0,0-1 0 0 0,0 0 0 0 0,0 0 0 0 0,0 0 0 0 0,0 0 1 0 0,-1 0-1 0 0,1 0 0 0 0,0 0 0 0 0,0 0 0 0 0,0 0 0 0 0,0 1 0 0 0,-1-1 0 0 0,1 0 0 0 0,0 0 0 0 0,0 0 0 0 0,0 0 0 0 0,0 0 0 0 0,-1 0 0 0 0,1 0 0 0 0,0 0 0 0 0,0 0 0 0 0,0 0 0 0 0,0 0 0 0 0,-1 0 0 0 0,1 0 0 0 0,0 0 0 0 0,0 0 0 0 0,0-1 1 0 0,0 1-1 0 0,-1 0 0 0 0,1 0 0 0 0,0 0 0 0 0,0 0 0 0 0,0 0 0 0 0,0 0 0 0 0,0 0 0 0 0,0 0 0 0 0,-1 0 0 0 0,1-1 0 0 0,0 1 0 0 0,0 0 0 0 0,0 0 0 0 0,0 0 0 0 0,0 0 0 0 0,0-1 0 0 0,-7-5-1758 0 0,7 6 1822 0 0,-7-9-1899 0 0,0-2-58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229 239 7367 0 0,'73'-88'3526'0'0,"-9"11"5484"0"0,-55 66-7266 0 0,0 1 1 0 0,13-13-1 0 0,-18 20-1449 0 0,1-1-1 0 0,-1 1 1 0 0,1 0-1 0 0,0 0 1 0 0,0 0-1 0 0,0 1 1 0 0,0 0 0 0 0,7-2-1 0 0,-2 2-246 0 0,-2 3-237 0 0,-7 0-20 0 0,1 0 0 0 0,-1 0-1 0 0,0 0 1 0 0,0 0 0 0 0,0 0 0 0 0,0 0 0 0 0,0 0 0 0 0,0 0 0 0 0,0 1 0 0 0,0-1-1 0 0,-1 0 1 0 0,1 1 0 0 0,0-1 0 0 0,-1 0 0 0 0,1 1 0 0 0,0 2 0 0 0,0-2-166 0 0,0 2-102 0 0,0 0-1 0 0,0 1 0 0 0,-1-1 0 0 0,1 0 0 0 0,-1 0 0 0 0,0 1 0 0 0,0-1 0 0 0,-1 0 0 0 0,1 0 0 0 0,-1 1 0 0 0,-1 3 0 0 0,-2 9-1794 0 0,-10 22-1 0 0,8-24 1036 0 0,-5 14-1185 0 0,0 3-810 0 0,-30 59 1 0 0,32-73 2764 0 0,-8 12 1147 0 0,26-37 466 0 0,-2 1-257 0 0,-1-1 0 0 0,1 0-1 0 0,5-9 1 0 0,10-12 634 0 0,59-67 2537 0 0,-76 88-3745 0 0,-4 6 62 0 0,0 1-347 0 0,-1 0-1 0 0,0 0 1 0 0,0 0-1 0 0,1 0 1 0 0,-1 0-1 0 0,0 0 1 0 0,0 0-1 0 0,0 1 1 0 0,1-1-1 0 0,-1 0 1 0 0,0 0-1 0 0,0 0 1 0 0,0 0-1 0 0,1 1 1 0 0,-1-1-1 0 0,0 0 1 0 0,0 0-1 0 0,0 0 1 0 0,0 1-1 0 0,0-1 1 0 0,0 0-1 0 0,1 0 1 0 0,-1 1-1 0 0,0-1 1 0 0,0 0-1 0 0,0 0 1 0 0,0 0-1 0 0,0 1 0 0 0,0-1 1 0 0,0 0-1 0 0,0 0 1 0 0,0 1-1 0 0,0-1 1 0 0,0 0-1 0 0,0 0 1 0 0,0 1-1 0 0,0-1 1 0 0,-1 0-1 0 0,1 1 1 0 0,-5 18 361 0 0,-12 19-74 0 0,-236 373 4621 0 0,200-333-3207 0 0,-4-3 1 0 0,-82 85-1 0 0,131-154-159 0 0,13-12-1224 0 0,12-13-413 0 0,155-145 710 0 0,96-113 916 0 0,-164 168-866 0 0,98-94 482 0 0,-117 118-1066 0 0,-78 79-418 0 0,-1-1 1 0 0,-1 0-1 0 0,1-1 0 0 0,-1 1 1 0 0,5-11-1 0 0,-11 17-16 0 0,0 0 0 0 0,0 0 0 0 0,0-1 0 0 0,0 1 0 0 0,0 0-1 0 0,0 0 1 0 0,0 1 0 0 0,-1-1 0 0 0,1 0 0 0 0,0 0 0 0 0,-3-1 0 0 0,1 1-459 0 0,-1 0 1 0 0,0 0 0 0 0,1 0 0 0 0,-1 1-1 0 0,0-1 1 0 0,0 1 0 0 0,0 0-1 0 0,-5 0 1 0 0,1 0-2452 0 0,-13 0-3953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4863 0 0,'0'0'375'0'0,"2"1"-244"0"0,3 3-243 0 0,5 3 1084 0 0,-1 1-1 0 0,0 0 0 0 0,-1 0 1 0 0,12 15-1 0 0,1 6 924 0 0,70 104 3885 0 0,27 100-172 0 0,-16 8-2400 0 0,-43-99-2210 0 0,-51-123-879 0 0,0 0 0 0 0,2 0 0 0 0,0-1 0 0 0,1 0 0 0 0,16 17-1 0 0,-26-33-157 0 0,0 0-1 0 0,1-1 1 0 0,0 1 0 0 0,-1-1-1 0 0,1 0 1 0 0,0 1-1 0 0,0-1 1 0 0,0 0-1 0 0,0 0 1 0 0,0 0-1 0 0,0 0 1 0 0,0 0-1 0 0,0 0 1 0 0,3 0-1 0 0,-5-2-82 0 0,1 1 0 0 0,0-1 0 0 0,0 1 0 0 0,-1-1 0 0 0,1 1 0 0 0,0-1 0 0 0,-1 0 0 0 0,1 1-1 0 0,-1-1 1 0 0,1 0 0 0 0,-1 1 0 0 0,1-1 0 0 0,-1 0 0 0 0,0 0 0 0 0,1 1 0 0 0,-1-1 0 0 0,0 0 0 0 0,1-1-1 0 0,0-2-255 0 0,-1 1 0 0 0,1-1 0 0 0,-1 1 0 0 0,1-1-1 0 0,-1 0 1 0 0,0 1 0 0 0,-1-1 0 0 0,1 0-1 0 0,-2-6 1 0 0,-13-34-2456 0 0,3 8-164 0 0,6 15-1121 0 0,-1-1-937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196 189 5119 0 0,'-6'9'456'0'0,"-2"6"-360"0"0,-2 3-96 0 0,-1 3 0 0 0,-1 3 1080 0 0,0 3 200 0 0,-3 3 32 0 0,1 2 16 0 0,2-1-688 0 0,-1-1-144 0 0,-4-1-24 0 0,2-2-8 0 0,2-1-264 0 0,1-5-48 0 0,-2-5-16 0 0,2-2-3648 0 0</inkml:trace>
  <inkml:trace contextRef="#ctx0" brushRef="#br0" timeOffset="1">191 344 3599 0 0,'10'-4'-163'0'0,"124"-53"2922"0"0,-106 43 35 0 0,0-1 0 0 0,39-29 0 0 0,-23 13-138 0 0,-26 19-1587 0 0,0 0 0 0 0,-1-1 1 0 0,-1-1-1 0 0,19-21 0 0 0,2-12-25 0 0,-19 23-1420 0 0,-3 3-6228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5351 0 0,'-5'7'442'0'0,"0"-1"0"0"0,1 0 0 0 0,0 1-1 0 0,1 0 1 0 0,-1 0 0 0 0,-2 9-1 0 0,2-6 590 0 0,-12 36 4013 0 0,-18 76 0 0 0,4-10-1484 0 0,12-57-1792 0 0,3 0 1 0 0,-13 99-1 0 0,28-154-1749 0 0,-1 0 0 0 0,1 1 1 0 0,0-1-1 0 0,0 0 0 0 0,0 1 0 0 0,0-1 1 0 0,0 0-1 0 0,0 1 0 0 0,0-1 0 0 0,0 0 0 0 0,0 0 1 0 0,0 1-1 0 0,0-1 0 0 0,0 0 0 0 0,0 1 0 0 0,0-1 1 0 0,0 0-1 0 0,0 1 0 0 0,0-1 0 0 0,1 0 0 0 0,-1 1 1 0 0,0-1-1 0 0,0 0 0 0 0,0 0 0 0 0,0 1 0 0 0,1-1 1 0 0,-1 0-1 0 0,0 0 0 0 0,0 1 0 0 0,0-1 0 0 0,1 0 1 0 0,-1 0-1 0 0,0 0 0 0 0,1 1 0 0 0,-1-1 1 0 0,0 0-1 0 0,0 0 0 0 0,1 0 0 0 0,0 0-8 0 0,0 0 1 0 0,1 0-1 0 0,-1-1 1 0 0,0 1-1 0 0,0 0 0 0 0,0-1 1 0 0,0 1-1 0 0,0-1 1 0 0,0 0-1 0 0,0 1 0 0 0,1-2 1 0 0,4-3-28 0 0,0 0 0 0 0,9-12 1 0 0,32-48 73 0 0,8-12-63 0 0,-43 62 11 0 0,21-22-7 0 0,-30 34 27 0 0,1 0-1 0 0,-1 1 1 0 0,1-1 0 0 0,-1 1-1 0 0,1-1 1 0 0,0 1 0 0 0,0 0-1 0 0,7-2 1 0 0,-9 4 250 0 0,-1 0-247 0 0,0 0-1 0 0,-1 0 1 0 0,1 0-1 0 0,0 1 1 0 0,-1-1 0 0 0,1 0-1 0 0,-1 1 1 0 0,1-1-1 0 0,0 0 1 0 0,-1 1 0 0 0,1-1-1 0 0,-1 1 1 0 0,1-1-1 0 0,-1 1 1 0 0,1-1 0 0 0,-1 1-1 0 0,1-1 1 0 0,-1 1-1 0 0,0 0 1 0 0,1-1 0 0 0,-1 2-1 0 0,7 14 383 0 0,-6-15-403 0 0,3 14 228 0 0,-1-1 0 0 0,-1 2 0 0 0,0-1 0 0 0,0 0 0 0 0,-2 0 0 0 0,-2 27 0 0 0,1-20-183 0 0,1 0 0 0 0,3 28 0 0 0,-3-46-42 0 0,0-3-8 0 0,0-1 0 0 0,0 1 0 0 0,0 0-1 0 0,0 0 1 0 0,1 0 0 0 0,-1 0 0 0 0,0 0 0 0 0,0 0-1 0 0,1 0 1 0 0,-1 0 0 0 0,0-1 0 0 0,1 1 0 0 0,-1 0 0 0 0,1 0-1 0 0,-1 0 1 0 0,1-1 0 0 0,-1 1 0 0 0,1 0 0 0 0,0 0-1 0 0,-1-1 1 0 0,2 2 0 0 0,-1-2-3 0 0,0 1 0 0 0,0 0 0 0 0,0 0 1 0 0,0-1-1 0 0,0 1 0 0 0,0-1 0 0 0,0 1 0 0 0,0-1 0 0 0,0 1 0 0 0,0-1 1 0 0,0 1-1 0 0,0-1 0 0 0,0 0 0 0 0,1 0 0 0 0,-1 0 0 0 0,0 0 0 0 0,0 0 1 0 0,0 0-1 0 0,0 0 0 0 0,1 0 0 0 0,-1 0 0 0 0,0 0 0 0 0,0 0 0 0 0,0-1 1 0 0,0 1-1 0 0,0-1 0 0 0,0 1 0 0 0,0-1 0 0 0,1 1 0 0 0,-1-1 0 0 0,-1 1 1 0 0,1-1-1 0 0,1-1 0 0 0,6-3 0 0 0,0 0 0 0 0,-1-1-1 0 0,7-8 1 0 0,-7 8 0 0 0,9-8 0 0 0,3-3 0 0 0,0 0 0 0 0,37-22 0 0 0,-49 35 0 0 0,1 0 0 0 0,-1 0 0 0 0,1 1 0 0 0,0 0 0 0 0,-1 1 0 0 0,1 0 0 0 0,1 0 0 0 0,-1 1 0 0 0,0-1 0 0 0,0 2 0 0 0,0-1 0 0 0,13 2 0 0 0,5 2 1 0 0,5 0-5 0 0,1-1 1 0 0,0-1-1 0 0,40-4 1 0 0,-46-2-272 0 0,-1-2 1 0 0,0 0 0 0 0,-1-1-1 0 0,1-1 1 0 0,23-14 0 0 0,-6 4-58 0 0,-42 19 332 0 0,6-3-26 0 0,0 1-1 0 0,0-1 1 0 0,1 1 0 0 0,-1 1-1 0 0,12-3 1 0 0,-17 4 34 0 0,1 0 0 0 0,-1 0 0 0 0,0 0 0 0 0,1 0 1 0 0,-1 0-1 0 0,0 1 0 0 0,1-1 0 0 0,-1 0 0 0 0,0 1 0 0 0,0-1 0 0 0,1 1 1 0 0,-1-1-1 0 0,0 1 0 0 0,0 0 0 0 0,0-1 0 0 0,0 1 0 0 0,0 0 0 0 0,1 0 1 0 0,-1 0-1 0 0,-1 0 0 0 0,1 0 0 0 0,0 0 0 0 0,0 0 0 0 0,0 0 1 0 0,0 0-1 0 0,-1 0 0 0 0,1 1 0 0 0,-1-1 0 0 0,1 0 0 0 0,-1 0 0 0 0,1 1 1 0 0,-1-1-1 0 0,0 0 0 0 0,1 3 0 0 0,0 5 34 0 0,1 0 0 0 0,-2 0 0 0 0,1 0 0 0 0,-1 0 0 0 0,0 0 0 0 0,-4 16-1 0 0,-15 52 278 0 0,15-63-307 0 0,4-11-42 0 0,-1 0-1 0 0,0-1 1 0 0,0 1-1 0 0,0-1 1 0 0,0 1-1 0 0,0-1 1 0 0,-1 1 0 0 0,1-1-1 0 0,-1 0 1 0 0,1 0-1 0 0,-1 0 1 0 0,0 0-1 0 0,0 0 1 0 0,0 0 0 0 0,0 0-1 0 0,-3 1 1 0 0,5-3-27 0 0,0 1 1 0 0,-1-1 0 0 0,1 0 0 0 0,0 0 0 0 0,-1 0-1 0 0,1 0 1 0 0,0 0 0 0 0,-1 0 0 0 0,1 0-1 0 0,0 0 1 0 0,-1 0 0 0 0,1 0 0 0 0,0 0 0 0 0,-1 0-1 0 0,1 0 1 0 0,0 0 0 0 0,-1 0 0 0 0,1-1-1 0 0,0 1 1 0 0,-1 0 0 0 0,1 0 0 0 0,0 0 0 0 0,0 0-1 0 0,-1-1 1 0 0,1 1 0 0 0,0 0 0 0 0,0 0-1 0 0,-1-1 1 0 0,1 1 0 0 0,0 0 0 0 0,0 0 0 0 0,0-1-1 0 0,-1 1 1 0 0,1-1 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7631 0 0,'21'-30'438'0'0,"-18"23"692"0"0,1 1-1 0 0,0 0 1 0 0,0 0 0 0 0,6-5 0 0 0,-8 9-450 0 0,0 0 1 0 0,0 0-1 0 0,1 0 1 0 0,-1 1 0 0 0,0-1-1 0 0,1 1 1 0 0,-1 0 0 0 0,1 0-1 0 0,-1 0 1 0 0,1 0 0 0 0,0 0-1 0 0,-1 0 1 0 0,1 1-1 0 0,5-1 1 0 0,1 1 800 0 0,0 1 0 0 0,0-1 0 0 0,0 2 0 0 0,17 3 0 0 0,17 4-591 0 0,-34-7-311 0 0,0 1-1965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6647 0 0,'0'0'514'0'0,"1"1"-336"0"0,6 7 917 0 0,-1 0-1 0 0,0 0 1 0 0,0 1-1 0 0,0 0 1 0 0,-2-1-1 0 0,7 15 1 0 0,-4-4 895 0 0,0 0 1 0 0,5 24 0 0 0,-12-42-1964 0 0,0 0 0 0 0,0 0 0 0 0,1-1 1 0 0,-1 1-1 0 0,0 0 0 0 0,0-1 1 0 0,1 1-1 0 0,-1 0 0 0 0,1-1 1 0 0,-1 1-1 0 0,1 0 0 0 0,-1-1 1 0 0,1 1-1 0 0,-1-1 0 0 0,1 1 0 0 0,-1-1 1 0 0,2 1-1 0 0,0 1 51 0 0,9 6 130 0 0,-9-8-238 0 0,-1 1 0 0 0,1 0 0 0 0,-1-1 0 0 0,1 1 0 0 0,-1-1 0 0 0,1 1 0 0 0,-1-1 0 0 0,1 0 0 0 0,0 1 0 0 0,-1-1 0 0 0,1 0 0 0 0,0 0 0 0 0,-1 0 0 0 0,1 0 0 0 0,-1-1 0 0 0,1 1 0 0 0,0 0 0 0 0,-1-1 0 0 0,4-1 0 0 0,-2 1-278 0 0,-1-1 1 0 0,1 0-1 0 0,0 1 0 0 0,-1-1 0 0 0,1-1 0 0 0,-1 1 0 0 0,0 0 1 0 0,1-1-1 0 0,2-3 0 0 0,0-3-1076 0 0,0 0-1 0 0,0 0 1 0 0,0 0 0 0 0,-1 0-1 0 0,4-16 1 0 0,-4 12 122 0 0,-3 6 989 0 0,1-1 1 0 0,0 0-1 0 0,1 0 0 0 0,0 1 0 0 0,0-1 0 0 0,1 1 1 0 0,0 0-1 0 0,0 0 0 0 0,0 0 0 0 0,7-6 0 0 0,1 0 466 0 0,2-1 463 0 0,21-17 0 0 0,-30 27 428 0 0,0 1 0 0 0,-1 0 0 0 0,1 0 0 0 0,1 1-1 0 0,7-4 1027 0 0,-12 6-1890 0 0,-1 0 1 0 0,1 0 0 0 0,-1 0 0 0 0,1 0-1 0 0,-1 0 1 0 0,1 0 0 0 0,0 0 0 0 0,3 1 1765 0 0,-3 0-1765 0 0,0 2-89 0 0,1 1 1 0 0,-1 0-1 0 0,0 0 1 0 0,-1 0-1 0 0,1 0 0 0 0,-1 0 1 0 0,0 0-1 0 0,0 0 1 0 0,0 0-1 0 0,0 1 1 0 0,-1-1-1 0 0,0 0 0 0 0,1 0 1 0 0,-4 5-1 0 0,-2 10 4 0 0,-15 30-1 0 0,19-44-31 0 0,-33 65 337 0 0,16-34-55 0 0,2 1 0 0 0,1 0-1 0 0,-12 45 1 0 0,23-39 2407 0 0,5-43-2753 0 0,0 0 1 0 0,0 1-1 0 0,0-1 0 0 0,0 0 0 0 0,0 0 0 0 0,0 0 0 0 0,0 1 0 0 0,0-1 0 0 0,1 0 0 0 0,-1 0 0 0 0,0 0 0 0 0,0 0 0 0 0,0 1 0 0 0,0-1 0 0 0,0 0 0 0 0,1 0 0 0 0,-1 0 0 0 0,0 0 0 0 0,0 0 0 0 0,0 0 0 0 0,0 0 0 0 0,1 1 0 0 0,-1-1 0 0 0,0 0 0 0 0,0 0 0 0 0,0 0 0 0 0,1 0 1 0 0,-1 0-1 0 0,0 0 0 0 0,0 0 0 0 0,0 0 0 0 0,1 0 0 0 0,-1 0 0 0 0,0 0 0 0 0,0 0 0 0 0,0 0 0 0 0,1 0 0 0 0,-1 0 0 0 0,0 0 0 0 0,9-2 312 0 0,1-3-93 0 0,-1-1 0 0 0,0-1 0 0 0,0 0 0 0 0,12-11 0 0 0,-9 6-85 0 0,17-15 520 0 0,46-59 0 0 0,-63 71-611 0 0,37-37 298 0 0,-42 44-318 0 0,-9 13-683 0 0,-1-1 1 0 0,1 1-1 0 0,0 0 0 0 0,0 1 1 0 0,0-1-1 0 0,-1 10 1 0 0,1-7-656 0 0,-6 32-7370 0 0,3-17 1395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6271 0 0,'0'0'486'0'0,"8"2"92"0"0,-4-3 347 0 0,0 1-1 0 0,0-1 0 0 0,0 0 0 0 0,0-1 1 0 0,0 1-1 0 0,0-1 0 0 0,-1 0 0 0 0,1 0 0 0 0,-1 0 1 0 0,1 0-1 0 0,5-6 0 0 0,4 0 391 0 0,52-28 2844 0 0,-16 10-2129 0 0,106-50 2248 0 0,-42 23-2134 0 0,123-93-1729 0 0,-213 135-453 0 0,-19 9-608 0 0,-18 3-1103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5839 0 0,'0'0'520'0'0,"11"17"-416"0"0,-1 5-104 0 0,-1 9 0 0 0,-1-1 1448 0 0,-1 7 272 0 0,-1 5 48 0 0,2-1 16 0 0,-5 2-736 0 0,1-4-152 0 0,3-1-24 0 0,0-2-8 0 0,4-4-568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6391 0 0,'0'0'492'0'0,"0"1"-322"0"0,5 36 1998 0 0,0-8-524 0 0,11 79 1498 0 0,-7-51-2071 0 0,68 294 1678 0 0,-55-264-1959 0 0,46 159 1784 0 0,-50-194-1115 0 0,1-2-1 0 0,46 82 1 0 0,-58-121-1154 0 0,0 0 1 0 0,1-1-1 0 0,0 0 0 0 0,1 0 1 0 0,13 11-1 0 0,-21-20-289 0 0,0 0-1 0 0,-1 0 1 0 0,1-1-1 0 0,0 1 1 0 0,-1-1-1 0 0,1 1 1 0 0,0-1 0 0 0,0 1-1 0 0,0-1 1 0 0,0 1-1 0 0,-1-1 1 0 0,1 0-1 0 0,0 1 1 0 0,0-1-1 0 0,0 0 1 0 0,0 0 0 0 0,0 0-1 0 0,0 0 1 0 0,0 0-1 0 0,0 0 1 0 0,0 0-1 0 0,0 0 1 0 0,0 0 0 0 0,0 0-1 0 0,0 0 1 0 0,-1-1-1 0 0,1 1 1 0 0,0 0-1 0 0,0-1 1 0 0,0 1-1 0 0,0-1 1 0 0,0 1 0 0 0,-1-1-1 0 0,1 1 1 0 0,0-1-1 0 0,0 1 1 0 0,-1-1-1 0 0,1 0 1 0 0,0 1-1 0 0,-1-1 1 0 0,1 0 0 0 0,-1 0-1 0 0,1-1 1 0 0,1-1 0 0 0,0 0 0 0 0,0-1 0 0 0,-1 1 0 0 0,1-1 0 0 0,-1 1 0 0 0,0-1 0 0 0,0 0 0 0 0,0 1 0 0 0,0-7 0 0 0,0-4-14 0 0,-1-1-1 0 0,0 1 1 0 0,-1 0-1 0 0,0 0 1 0 0,-1 0 0 0 0,-5-18-1 0 0,2 16-49 0 0,2 7-62 0 0,1 1 0 0 0,-1-1 0 0 0,0 1-1 0 0,-1 0 1 0 0,0 0 0 0 0,-1 0 0 0 0,-7-11 0 0 0,7 13-249 0 0,-1 0-1 0 0,0 0 1 0 0,0 1 0 0 0,0 0 0 0 0,0 0 0 0 0,-1 1 0 0 0,0-1 0 0 0,-12-4-1 0 0,7 4-520 0 0,0 1 0 0 0,0 0 0 0 0,-1 1 0 0 0,-21-2 0 0 0,9 3-66 0 0,-1 0 0 0 0,1 2-1 0 0,0 1 1 0 0,0 2 0 0 0,-48 9 0 0 0,-120 46-5573 0 0,135-37 5965 0 0,37-15 1239 0 0,-29 6 669 0 0,54-18 91 0 0,0-1 1 0 0,0 1-1 0 0,0 0 0 0 0,1 1 1 0 0,10-11-1 0 0,32-22 1453 0 0,-18 14-1084 0 0,41-38 1250 0 0,69-55-800 0 0,-6 24-1545 0 0,-62 45-1373 0 0,-54 35-340 0 0,0 0-1 0 0,25-25 1 0 0,-35 30-140 0 0,-1 1 0 0 0,1-1 1 0 0,-1-1-1 0 0,6-11 0 0 0,-3 4-3902 0 0,1 2-1076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0,'9'12'238'0'0,"-1"1"0"0"0,0-1-1 0 0,12 28 1 0 0,-13-25 487 0 0,29 77 3534 0 0,-21-59-2517 0 0,-2 0 1 0 0,-1 1-1 0 0,10 53 0 0 0,-5-13 293 0 0,25 154 4049 0 0,-40-212-5012 0 0,0-13-268 0 0,0-9-432 0 0,-1-5-229 0 0,-1 0 1 0 0,0 1-1 0 0,-3-16 1 0 0,1-4 11 0 0,-23-239 429 0 0,22 249-567 0 0,1-1 0 0 0,2-29 0 0 0,0 49-55 0 0,0-1 0 0 0,0 1 0 0 0,0 0 1 0 0,1 0-1 0 0,-1-1 0 0 0,0 1 0 0 0,1 0 0 0 0,-1 0 1 0 0,1 0-1 0 0,-1 0 0 0 0,1 0 0 0 0,0-1 0 0 0,-1 1 1 0 0,1 0-1 0 0,0 0 0 0 0,0 1 0 0 0,0-1 0 0 0,0 0 1 0 0,0 0-1 0 0,0 0 0 0 0,0 0 0 0 0,0 1 0 0 0,0-1 1 0 0,0 1-1 0 0,0-1 0 0 0,0 0 0 0 0,0 1 0 0 0,1 0 1 0 0,-1-1-1 0 0,0 1 0 0 0,0 0 0 0 0,1 0 0 0 0,0 0 1 0 0,5-1-1654 0 0,1 1 0 0 0,-1 0 1 0 0,0 1-1 0 0,12 2 0 0 0,-12-2-1009 0 0,13 2-4448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5.9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78 6391 0 0,'0'0'492'0'0,"-2"1"-42"0"0,-4 4 1419 0 0,0 1 1 0 0,0-1-1 0 0,-9 12 0 0 0,12-13-1395 0 0,0 1-1 0 0,0-1 1 0 0,1 1-1 0 0,0-1 1 0 0,0 1-1 0 0,0 0 0 0 0,-2 7 1 0 0,-1 18 1110 0 0,0 0 0 0 0,2 0 0 0 0,2 51 0 0 0,1-73-1305 0 0,0-1 0 0 0,1 1 1 0 0,0 0-1 0 0,1-1 0 0 0,-1 1 0 0 0,1-1 1 0 0,5 12-1 0 0,-5-16-171 0 0,-1 0 0 0 0,0 0 0 0 0,1 0-1 0 0,0 0 1 0 0,0-1 0 0 0,0 1 0 0 0,0-1 0 0 0,0 1 0 0 0,1-1 0 0 0,-1 0 0 0 0,1 1 0 0 0,-1-1-1 0 0,1 0 1 0 0,0-1 0 0 0,0 1 0 0 0,-1 0 0 0 0,1-1 0 0 0,1 0 0 0 0,5 2 0 0 0,-5-2-6 0 0,1 0 1 0 0,-1-1-1 0 0,0 0 1 0 0,1 0-1 0 0,-1 0 1 0 0,1 0-1 0 0,-1-1 1 0 0,0 1 0 0 0,1-1-1 0 0,-1 0 1 0 0,0 0-1 0 0,0-1 1 0 0,5-2-1 0 0,-3 1 4 0 0,0 0 0 0 0,0-1 0 0 0,0 0-1 0 0,0-1 1 0 0,-1 1 0 0 0,0-1 0 0 0,8-8-1 0 0,-4 0 6 0 0,1 0 0 0 0,-2 0 0 0 0,0 0 0 0 0,-1-1-1 0 0,0 0 1 0 0,9-26 0 0 0,-13 30-65 0 0,-1 0-1 0 0,0 0 1 0 0,0 0 0 0 0,0-11 0 0 0,-1 18-39 0 0,-1-1 1 0 0,0 0 0 0 0,0 1 0 0 0,-1-1 0 0 0,1 1-1 0 0,-1-1 1 0 0,0 1 0 0 0,1-1 0 0 0,-2 1 0 0 0,1-1-1 0 0,0 1 1 0 0,-1 0 0 0 0,1 0 0 0 0,-1 0 0 0 0,-3-4-1 0 0,-5-3 41 0 0,-1 0-1 0 0,-1 0 1 0 0,0 1-1 0 0,0 0 0 0 0,-1 2 1 0 0,-19-10-1 0 0,-23-15-2717 0 0,47 26 442 0 0,0 0 0 0 0,0 0 1 0 0,0-1-1 0 0,-8-10 0 0 0,7 6-6096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5.4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0 3711 0 0,'0'2'284'0'0,"0"2"-76"0"0,0 0-1 0 0,0 1 0 0 0,0-1 1 0 0,0 0-1 0 0,-1 0 0 0 0,0 1 1 0 0,-2 6-1 0 0,-14 33 5975 0 0,7-22-3924 0 0,-4 9-484 0 0,-2 0-1 0 0,-1-2 1 0 0,-21 28 0 0 0,21-31-1181 0 0,10-17-473 0 0,1 0 1 0 0,-2-1-1 0 0,-12 13 0 0 0,0-5-2257 0 0,49-31-11410 0 0,-23 14 12825 0 0,16-7 545 0 0,0-1 1 0 0,0-1 0 0 0,25-16-1 0 0,22-22 1016 0 0,-59 40-918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63 5783 0 0,'-1'-1'444'0'0,"-6"-6"206"0"0,-1 1-1 0 0,0 0 0 0 0,0 0 0 0 0,-1 1 0 0 0,1 0 0 0 0,-1 1 0 0 0,0 0 1 0 0,0 0-1 0 0,-1 1 0 0 0,1 0 0 0 0,-1 1 0 0 0,0 0 0 0 0,0 0 0 0 0,-13 0 0 0 0,17 2-344 0 0,0 0-1 0 0,1 0 1 0 0,-1 1-1 0 0,0 0 1 0 0,0 0-1 0 0,1 0 1 0 0,-1 1-1 0 0,1 0 1 0 0,0 0-1 0 0,-1 0 1 0 0,-7 5-1 0 0,9-4-204 0 0,1 0-1 0 0,-1 0 0 0 0,1 0 1 0 0,-1 0-1 0 0,1 1 0 0 0,0-1 0 0 0,0 1 1 0 0,0 0-1 0 0,1 0 0 0 0,0 0 1 0 0,-1 0-1 0 0,1 0 0 0 0,1 1 1 0 0,-1-1-1 0 0,-1 9 0 0 0,-2 14 226 0 0,1 2 0 0 0,1-1-1 0 0,1 0 1 0 0,2 1 0 0 0,1-1 0 0 0,1 0-1 0 0,2 0 1 0 0,7 30 0 0 0,-9-47-45 0 0,1 1 1 0 0,1-1 0 0 0,0 0-1 0 0,0 1 1 0 0,1-2 0 0 0,0 1-1 0 0,13 19 1 0 0,-17-29-243 0 0,0 0 0 0 0,0 0 0 0 0,0 0 0 0 0,0 0 0 0 0,0 0 0 0 0,0 0 0 0 0,0 0 0 0 0,1 0 0 0 0,-1 0 0 0 0,0-1 0 0 0,1 1 0 0 0,-1 0 0 0 0,0-1 0 0 0,1 1 0 0 0,-1-1 0 0 0,0 1 0 0 0,1-1 0 0 0,-1 0 0 0 0,1 0 0 0 0,1 0 0 0 0,0 0 7 0 0,0 0 1 0 0,-1-1 0 0 0,1 1 0 0 0,-1-1 0 0 0,1 0 0 0 0,-1 0 0 0 0,1 0 0 0 0,-1 0 0 0 0,0 0 0 0 0,5-3-1 0 0,-1-1 15 0 0,0 0-1 0 0,0 0 1 0 0,0-1-1 0 0,0 1 1 0 0,-1-1-1 0 0,8-12 1 0 0,6-15 7 0 0,-1-1 1 0 0,-1-1 0 0 0,-2 0-1 0 0,-2-1 1 0 0,-1 0-1 0 0,10-57 1 0 0,-3-5 23 0 0,-15 80-8 0 0,-1 15 11 0 0,-1 12-30 0 0,8 142 348 0 0,-9-144-393 0 0,1 1-1 0 0,-1-1 1 0 0,1 1 0 0 0,0-1-1 0 0,1 0 1 0 0,0 0 0 0 0,0 0-1 0 0,0 0 1 0 0,1-1 0 0 0,0 1-1 0 0,5 5 1 0 0,-7-11-236 0 0,-1 0 0 0 0,0 0 0 0 0,0 0 0 0 0,1 0 0 0 0,-1 0-1 0 0,0 0 1 0 0,1-1 0 0 0,-1 1 0 0 0,1 0 0 0 0,-1-1 0 0 0,1 0 0 0 0,0 1 0 0 0,-1-1 0 0 0,1 0 0 0 0,-1 1 0 0 0,1-1-1 0 0,0 0 1 0 0,-1 0 0 0 0,1-1 0 0 0,-1 1 0 0 0,1 0 0 0 0,0 0 0 0 0,-1-1 0 0 0,1 1 0 0 0,-1-1 0 0 0,4-1-1 0 0,-2 1-594 0 0,1-1-1 0 0,-1 0 0 0 0,0 0 1 0 0,0-1-1 0 0,1 1 0 0 0,-1-1 1 0 0,-1 1-1 0 0,1-1 0 0 0,0 0 1 0 0,2-4-1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6735 0 0,'0'2'520'0'0,"5"77"2412"0"0,-1 18 2582 0 0,-5-53-3832 0 0,-7 123 4630 0 0,8-143-4033 0 0,12-41-1358 0 0,-4-2-818 0 0,-2-1 0 0 0,0 0 0 0 0,-2 0 0 0 0,4-26-1 0 0,-1 2-24 0 0,1 1-78 0 0,0 0 0 0 0,24-78 0 0 0,-22 86 17 0 0,-9 34 222 0 0,0 2-233 0 0,1 0 0 0 0,-1 0 0 0 0,1 0 0 0 0,-1 0 0 0 0,0 0 0 0 0,0 1 0 0 0,1-1 0 0 0,-1 0 0 0 0,0 1 0 0 0,0-1 0 0 0,1 4 0 0 0,5 11 245 0 0,0 0-1 0 0,8 33 1 0 0,6 15 717 0 0,-18-57-898 0 0,1-1-1 0 0,-1 1 1 0 0,1 0 0 0 0,0-1 0 0 0,1 0-1 0 0,9 11 1 0 0,-12-15-116 0 0,1 1-1 0 0,0-1 1 0 0,0 0-1 0 0,0 0 1 0 0,1 0-1 0 0,-1 0 1 0 0,0-1-1 0 0,1 1 1 0 0,-1-1-1 0 0,1 0 1 0 0,-1 0-1 0 0,1 0 1 0 0,0 0-1 0 0,-1-1 1 0 0,1 1 0 0 0,0-1-1 0 0,5 0 1 0 0,-4-1-1551 0 0,-1 1 0 0 0,1-1 0 0 0,0 0 0 0 0,7-3 0 0 0,12-5-7518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8375 0 0,'0'1'646'0'0,"-21"41"869"0"0,-3 7 4104 0 0,15-28-3369 0 0,4-10-1008 0 0,1 0-1 0 0,-5 18 0 0 0,8-26-1017 0 0,0 0-1 0 0,1 0 0 0 0,-1 0 0 0 0,1 0 1 0 0,0 0-1 0 0,0 0 0 0 0,0 0 1 0 0,1 0-1 0 0,-1 0 0 0 0,1 0 0 0 0,0 0 1 0 0,-1 0-1 0 0,1 0 0 0 0,0-1 1 0 0,2 4-1 0 0,-2-4-133 0 0,0-1 1 0 0,1 0-1 0 0,-1 1 1 0 0,0-1-1 0 0,1 0 0 0 0,-1 0 1 0 0,0 0-1 0 0,1 0 1 0 0,0 0-1 0 0,-1 0 1 0 0,1 0-1 0 0,-1-1 1 0 0,1 1-1 0 0,0-1 0 0 0,0 1 1 0 0,-1-1-1 0 0,1 1 1 0 0,0-1-1 0 0,0 0 1 0 0,0 0-1 0 0,-1 0 1 0 0,1 0-1 0 0,0 0 0 0 0,3-1 1 0 0,5 0 137 0 0,0-1 0 0 0,19-6-1 0 0,-25 6-127 0 0,49-17 99 0 0,-39 13-148 0 0,0 0-1 0 0,1 1 0 0 0,-1 1 0 0 0,1 0 1 0 0,22-2-1 0 0,-36 6-46 0 0,1 0 0 0 0,-1-1 0 0 0,1 1-1 0 0,-1 0 1 0 0,0 1 0 0 0,1-1 0 0 0,-1 0 0 0 0,0 0 0 0 0,1 0-1 0 0,-1 1 1 0 0,0-1 0 0 0,1 1 0 0 0,-1-1 0 0 0,0 1 0 0 0,0 0-1 0 0,0-1 1 0 0,1 1 0 0 0,-1 0 0 0 0,0 0 0 0 0,0 0 0 0 0,0 0-1 0 0,0 0 1 0 0,1 1 0 0 0,-1 0 4 0 0,0 0 1 0 0,-1 0-1 0 0,1 1 0 0 0,0-1 0 0 0,-1 0 1 0 0,1 1-1 0 0,-1-1 0 0 0,0 0 1 0 0,1 1-1 0 0,-1-1 0 0 0,0 1 0 0 0,-1-1 1 0 0,1 3-1 0 0,-2 4 77 0 0,0-1 0 0 0,0 1 1 0 0,-1 0-1 0 0,0-1 0 0 0,0 1 0 0 0,-1-1 0 0 0,0 0 1 0 0,0 0-1 0 0,-1 0 0 0 0,-11 12 0 0 0,-3 3 436 0 0,-43 38 0 0 0,51-52-482 0 0,0 0 0 0 0,0-1 1 0 0,-1 0-1 0 0,0-1 0 0 0,-22 10 1 0 0,26-14-206 0 0,1 0 1 0 0,-1-1 0 0 0,0 0 0 0 0,0 0 0 0 0,0 0 0 0 0,0-1 0 0 0,0 0 0 0 0,0-1 0 0 0,0 0 0 0 0,0 0-1 0 0,-10-2 1 0 0,-3-6-7057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276 701 13015 0 0,'-8'-160'1507'0'0,"6"137"-1176"0"0,-41-261 4231 0 0,37 256-3743 0 0,-1 1 0 0 0,-2 0 0 0 0,0 0 0 0 0,-26-50 0 0 0,33 73-750 0 0,-1 0 0 0 0,1 0 0 0 0,-1 1-1 0 0,0-1 1 0 0,0 1 0 0 0,0-1 0 0 0,0 1 0 0 0,0 0 0 0 0,-1 0 0 0 0,-6-4 0 0 0,8 6-23 0 0,1 1-1 0 0,-1-1 1 0 0,0 0 0 0 0,0 1 0 0 0,0-1-1 0 0,0 1 1 0 0,0-1 0 0 0,0 1 0 0 0,0 0 0 0 0,0 0-1 0 0,0 0 1 0 0,0 0 0 0 0,0 0 0 0 0,0 0-1 0 0,0 1 1 0 0,0-1 0 0 0,0 1 0 0 0,0-1-1 0 0,0 1 1 0 0,1 0 0 0 0,-1-1 0 0 0,0 1 0 0 0,0 0-1 0 0,0 0 1 0 0,-2 3 0 0 0,-2 1 45 0 0,1 0 0 0 0,0 0 1 0 0,0 1-1 0 0,0-1 0 0 0,1 1 1 0 0,0 0-1 0 0,0 1 0 0 0,0-1 1 0 0,1 1-1 0 0,0-1 0 0 0,0 1 1 0 0,1 0-1 0 0,-3 14 0 0 0,2-8 57 0 0,1 0-1 0 0,1 0 0 0 0,0 0 0 0 0,0 0 1 0 0,1 0-1 0 0,4 26 0 0 0,2-18-138 0 0,0 1 0 0 0,1-1 1 0 0,1 0-1 0 0,1-1 0 0 0,14 22 0 0 0,10 26 8 0 0,137 299 1031 0 0,-129-267-611 0 0,-5 1 1 0 0,35 154-1 0 0,-21-69-186 0 0,-42-151-1496 0 0,-8-32 756 0 0,1 0-1 0 0,-1 0 1 0 0,0-1 0 0 0,0 1 0 0 0,0 0 0 0 0,0 0 0 0 0,-1 0 0 0 0,1 0 0 0 0,-2 5 0 0 0,-19-7-7226 0 0,14-1 5890 0 0,0-1 1 0 0,-1 0-1 0 0,-13-4 1 0 0,5 0-2262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53 709 4975 0 0,'-2'0'261'0'0,"-1"-1"0"0"0,0 1 0 0 0,1-1-1 0 0,-1 0 1 0 0,1 0 0 0 0,0 0-1 0 0,-1 0 1 0 0,1 0 0 0 0,0-1-1 0 0,-1 1 1 0 0,1-1 0 0 0,0 1 0 0 0,0-1-1 0 0,0 0 1 0 0,0 0 0 0 0,1 0-1 0 0,-1 0 1 0 0,1 0 0 0 0,-1 0-1 0 0,1 0 1 0 0,-1-1 0 0 0,1 1 0 0 0,0 0-1 0 0,0-1 1 0 0,0 1 0 0 0,1-1-1 0 0,-1 0 1 0 0,1 1 0 0 0,-1-1-1 0 0,1 1 1 0 0,0-1 0 0 0,0 0 0 0 0,0 1-1 0 0,0-1 1 0 0,1-3 0 0 0,0-2 671 0 0,0-1 0 0 0,1 0 0 0 0,0 1 0 0 0,0-1 1 0 0,5-8-1 0 0,10-18-25 0 0,1 5 777 0 0,46-52 0 0 0,-51 66-1267 0 0,106-114 2339 0 0,-81 90-2119 0 0,131-131 1704 0 0,-164 167-2311 0 0,5-7 41 0 0,-1 1 0 0 0,2 1 0 0 0,-1 0 1 0 0,24-15-1 0 0,-32 23-62 0 0,-1 0 0 0 0,0 0 1 0 0,1 0-1 0 0,-1 1 0 0 0,0-1 0 0 0,1 1 1 0 0,-1-1-1 0 0,1 1 0 0 0,-1 0 0 0 0,1-1 1 0 0,-1 1-1 0 0,1 0 0 0 0,-1 0 1 0 0,1 0-1 0 0,0 0 0 0 0,-1 0 0 0 0,1 1 1 0 0,-1-1-1 0 0,1 0 0 0 0,-1 1 0 0 0,0-1 1 0 0,1 1-1 0 0,-1-1 0 0 0,1 1 1 0 0,-1 0-1 0 0,0 0 0 0 0,1-1 0 0 0,-1 1 1 0 0,0 0-1 0 0,0 0 0 0 0,0 0 1 0 0,0 1-1 0 0,0-1 0 0 0,0 0 0 0 0,0 0 1 0 0,0 0-1 0 0,1 2 0 0 0,2 5 54 0 0,0 0 0 0 0,-1 1 0 0 0,0-1 0 0 0,0 1 0 0 0,2 9 0 0 0,-3-8-48 0 0,3 14 96 0 0,3 34-1 0 0,-2-14-8 0 0,13 70 199 0 0,-19-110-271 0 0,2 1 0 0 0,-1-1 1 0 0,0 1-1 0 0,1-1 0 0 0,0 0 0 0 0,0 0 1 0 0,0 0-1 0 0,5 7 0 0 0,5 1-13 0 0,-5-11-19 0 0,-4-1 3 0 0,2 1-1 0 0,-1-1 0 0 0,1 0 0 0 0,-1 0 0 0 0,1 0 0 0 0,0-1 0 0 0,-1 0 0 0 0,1 0 0 0 0,-1 0 0 0 0,1 0 0 0 0,-1-1 0 0 0,1 1-1 0 0,-1-1 1 0 0,0-1 0 0 0,0 1 0 0 0,0 0 0 0 0,0-1 0 0 0,-1 0 0 0 0,1 0 0 0 0,0 0 0 0 0,-1 0 0 0 0,5-6 0 0 0,-1 1 1 0 0,-1 0 1 0 0,1-1-1 0 0,-2 0 0 0 0,1 0 1 0 0,-1-1-1 0 0,0 0 0 0 0,-1 0 0 0 0,4-13 1 0 0,-7 19 2 0 0,0 0 1 0 0,0 0-1 0 0,0 0 1 0 0,0 0-1 0 0,-1 0 1 0 0,0 0-1 0 0,1 0 1 0 0,-2 0-1 0 0,1 0 1 0 0,0 0 0 0 0,-1-1-1 0 0,0 1 1 0 0,0 0-1 0 0,0 0 1 0 0,0 1-1 0 0,-1-1 1 0 0,1 0-1 0 0,-1 0 1 0 0,0 1-1 0 0,0-1 1 0 0,-1 1-1 0 0,1-1 1 0 0,-1 1-1 0 0,1 0 1 0 0,-1 0 0 0 0,0 0-1 0 0,0 1 1 0 0,-1-1-1 0 0,1 1 1 0 0,0-1-1 0 0,-1 1 1 0 0,0 0-1 0 0,1 0 1 0 0,-1 1-1 0 0,0-1 1 0 0,0 1-1 0 0,0 0 1 0 0,0 0-1 0 0,-6-1 1 0 0,-14 0-176 0 0,22 2-347 0 0,45-41-18253 0 0,-27 27 13031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3567 0 0,'-1'6'374'0'0,"-4"133"13098"0"0,3-43-8691 0 0,2-80-4133 0 0,-2 2 287 0 0,1 1 0 0 0,1-1-1 0 0,1 1 1 0 0,1-1 0 0 0,4 22 0 0 0,-6-38-483 0 0,2-3-388 0 0,0 1 0 0 0,0-1 0 0 0,0 1 0 0 0,0-1 0 0 0,0 0 0 0 0,0 1 0 0 0,0-1 0 0 0,0 0 0 0 0,0 0 0 0 0,-1-1 0 0 0,1 1 0 0 0,0 0 0 0 0,-1 0 0 0 0,1-1 0 0 0,-1 1 0 0 0,1-1 0 0 0,-1 1 0 0 0,0-1 0 0 0,0 0 0 0 0,0 0 0 0 0,2-2 0 0 0,3-6-23 0 0,-1-1 1 0 0,6-17 0 0 0,-7 18 77 0 0,52-145 485 0 0,-45 127-613 0 0,-3 8 25 0 0,10-20 0 0 0,-15 35-12 0 0,0 0 0 0 0,0 0 1 0 0,0 1-1 0 0,0-1 0 0 0,1 1 0 0 0,0 0 0 0 0,0 0 0 0 0,0 0 0 0 0,5-3 0 0 0,-6 5-2 0 0,0 1 0 0 0,-1 0 0 0 0,1 0 0 0 0,0 0 0 0 0,0 0 0 0 0,0 0 0 0 0,0 1 0 0 0,0-1 0 0 0,4 1 0 0 0,31 0-3421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3887 0 0,'0'2'298'0'0,"3"10"626"0"0,0 0 0 0 0,-1 0-1 0 0,-1 0 1 0 0,0 20 0 0 0,-7 51 7500 0 0,0 1-2905 0 0,8-23-1108 0 0,9-85-3793 0 0,1-13-575 0 0,10-51 0 0 0,-1 3 115 0 0,-8 52-72 0 0,-12 30-72 0 0,0 1 0 0 0,0 0 0 0 0,0 0 0 0 0,0 0 0 0 0,1 0 1 0 0,-1 0-1 0 0,1 1 0 0 0,-1-1 0 0 0,1 0 0 0 0,0 1 0 0 0,0-1 1 0 0,2-1-1 0 0,-4 3 7 0 0,1 0 0 0 0,-1 0 0 0 0,1 0 0 0 0,-1 0 0 0 0,0 0 0 0 0,1 0 0 0 0,-1 0 0 0 0,1 0 0 0 0,-1 0 0 0 0,1 0 0 0 0,-1 0 0 0 0,1 1 0 0 0,-1-1 0 0 0,0 0 0 0 0,1 0 0 0 0,-1 0 0 0 0,1 1 0 0 0,-1-1 0 0 0,0 0 0 0 0,1 0 0 0 0,-1 1 0 0 0,0-1 0 0 0,1 0 0 0 0,-1 1 0 0 0,0-1 1 0 0,1 0-1 0 0,-1 1 0 0 0,0-1 0 0 0,1 1 0 0 0,5 11 349 0 0,-3-4-41 0 0,-1 1-1 0 0,0-1 0 0 0,-1 1 1 0 0,1 14-1 0 0,-1-13-39 0 0,0-1-1 0 0,0 1 1 0 0,5 15-1 0 0,-4-16-117 0 0,-1-8 66 0 0,1-1-144 0 0,0 0-89 0 0,1 0 0 0 0,-1-1 0 0 0,1 1 0 0 0,-1-1 0 0 0,0 0 0 0 0,1 1 0 0 0,-1-1 0 0 0,0 0 0 0 0,1-1-1 0 0,-1 1 1 0 0,0 0 0 0 0,0-1 0 0 0,0 1 0 0 0,0-1 0 0 0,0 0 0 0 0,0 0 0 0 0,-1 1 0 0 0,3-5 0 0 0,4-4 24 0 0,0-2-1 0 0,8-17 1 0 0,0 1-7 0 0,0 5-88 0 0,-8 17 54 0 0,-7 5 13 0 0,0 1 0 0 0,0 0 0 0 0,0 0 0 0 0,-1 0 0 0 0,1 0 0 0 0,0 0 0 0 0,0 0 1 0 0,0 0-1 0 0,-1 0 0 0 0,1 0 0 0 0,0 0 0 0 0,0 0 0 0 0,-1 1 0 0 0,1-1 0 0 0,0 0 0 0 0,0 1 0 0 0,-1-1 0 0 0,1 0 0 0 0,0 1 0 0 0,-1-1 0 0 0,2 1 1 0 0,0 1-2 0 0,0 0 0 0 0,-1-1 1 0 0,1 1-1 0 0,0 0 1 0 0,-1 0-1 0 0,3 4 1 0 0,0 3 18 0 0,0 0 0 0 0,5 14 0 0 0,-9-23-14 0 0,5 15 5 0 0,-2-4-7 0 0,1 1 0 0 0,0-1 0 0 0,1 0 1 0 0,0 0-1 0 0,0 0 0 0 0,12 15 0 0 0,-16-24-2 0 0,0-1 0 0 0,0 0 0 0 0,0 0 0 0 0,0 0 0 0 0,0 1 0 0 0,1-1 0 0 0,-1 0 0 0 0,0 0 0 0 0,0-1 0 0 0,1 1 0 0 0,-1 0 0 0 0,0 0 0 0 0,1-1 0 0 0,-1 1 0 0 0,1 0 0 0 0,-1-1 0 0 0,1 0 0 0 0,-1 1 0 0 0,1-1 0 0 0,0 0 0 0 0,-1 0 0 0 0,1 0 0 0 0,-1 0 0 0 0,1 0 0 0 0,-1 0 0 0 0,1 0 0 0 0,-1 0 0 0 0,3-1 0 0 0,0-1 0 0 0,-1 0 0 0 0,1 0 0 0 0,-1 0 0 0 0,0-1 0 0 0,0 1 0 0 0,0-1 0 0 0,5-5 0 0 0,-2 3 0 0 0,18-21-1723 0 0,-3-3-3882 0 0,-17 23 3905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6215 0 0,'40'55'615'0'0,"-29"-38"59"0"0,1-1 0 0 0,20 22-1 0 0,-23-29 673 0 0,1 0-1 0 0,1 0 0 0 0,17 12 0 0 0,-22-18-911 0 0,0 0 0 0 0,1 0-1 0 0,-1 0 1 0 0,0-1 0 0 0,1 0-1 0 0,0 0 1 0 0,-1 0 0 0 0,15 0-1 0 0,-5-1-66 0 0,0-1-1 0 0,1-1 0 0 0,-1-1 1 0 0,0 0-1 0 0,0-1 1 0 0,0-1-1 0 0,0 0 0 0 0,18-8 1 0 0,43-24-1411 0 0,-5-7-4615 0 0,-50 28-672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24 990 3655 0 0,'-23'-1'640'0'0,"33"-16"4587"0"0,-2 6-3800 0 0,0 1 0 0 0,1 1 1 0 0,1-1-1 0 0,11-8 0 0 0,46-30 1820 0 0,-6 3-1729 0 0,-24 14-882 0 0,-1-2-1 0 0,61-75 1 0 0,43-90-2865 0 0,-138 195 2064 0 0,6-9-1294 0 0,-1 0-1 0 0,9-20 1 0 0,-14 29 968 0 0,-1-1-1 0 0,0 1 1 0 0,0 0 0 0 0,0 0-1 0 0,-1-1 1 0 0,1 1-1 0 0,-1 0 1 0 0,1-1 0 0 0,-1 1-1 0 0,0-1 1 0 0,-1 1 0 0 0,1 0-1 0 0,0-1 1 0 0,-1 1-1 0 0,0 0 1 0 0,-1-5 0 0 0,0 5 302 0 0,1 1 1 0 0,-1 0 0 0 0,0 0 0 0 0,0 0-1 0 0,0 0 1 0 0,0 0 0 0 0,0 0 0 0 0,0 1-1 0 0,0-1 1 0 0,0 1 0 0 0,-1-1-1 0 0,1 1 1 0 0,-1 0 0 0 0,1 0 0 0 0,-5-1-1 0 0,2 0 118 0 0,1 1 1 0 0,-1 0-1 0 0,1 0 0 0 0,-1 0 0 0 0,1 1 0 0 0,-1 0 0 0 0,1 0 0 0 0,-6 0 0 0 0,9 1 105 0 0,0-1 1 0 0,0 1-1 0 0,0 0 0 0 0,0 0 1 0 0,0 0-1 0 0,1-1 0 0 0,-1 1 1 0 0,0 0-1 0 0,1 0 0 0 0,-1 0 1 0 0,1 0-1 0 0,-1 0 0 0 0,1 0 1 0 0,-1 0-1 0 0,0 2 0 0 0,0 1 120 0 0,0 0 0 0 0,0 0-1 0 0,1 1 1 0 0,-1-1-1 0 0,1 0 1 0 0,0 1-1 0 0,0-1 1 0 0,0 0-1 0 0,1 1 1 0 0,-1-1-1 0 0,3 7 1 0 0,1 4 972 0 0,14 28 1 0 0,-8-18-71 0 0,7 20 148 0 0,-3 2-1 0 0,-1 0 1 0 0,-3 0-1 0 0,-2 1 1 0 0,4 81 0 0 0,-11-103-923 0 0,-2 1 1 0 0,0-1 0 0 0,-2 0 0 0 0,-1-1 0 0 0,-1 1 0 0 0,-1-1 0 0 0,-1 0 0 0 0,-1 0 0 0 0,-1 0-1 0 0,-2-1 1 0 0,-25 43 0 0 0,34-64-265 0 0,0 0 1 0 0,-1 0-1 0 0,0 0 0 0 0,1 0 1 0 0,-1 0-1 0 0,-6 4 0 0 0,8-6-21 0 0,0-1 1 0 0,1 1-1 0 0,-1-1 0 0 0,0 1 0 0 0,0-1 0 0 0,1 0 0 0 0,-1 1 0 0 0,0-1 0 0 0,0 0 0 0 0,0 0 0 0 0,0 1 0 0 0,0-1 0 0 0,1 0 0 0 0,-1 0 1 0 0,0 0-1 0 0,0 0 0 0 0,0 0 0 0 0,0 0 0 0 0,0 0 0 0 0,0-1 0 0 0,1 1 0 0 0,-1 0 0 0 0,0 0 0 0 0,0-1 0 0 0,0 1 0 0 0,1 0 0 0 0,-1-1 1 0 0,0 1-1 0 0,0-1 0 0 0,1 1 0 0 0,-1-1 0 0 0,0 1 0 0 0,1-1 0 0 0,-1 0 0 0 0,0 1 0 0 0,0-2 0 0 0,-2-3-68 0 0,0 1 1 0 0,1-1-1 0 0,0 1 0 0 0,0-1 0 0 0,0 0 1 0 0,0 0-1 0 0,1 0 0 0 0,0 0 0 0 0,0 0 1 0 0,0-1-1 0 0,0 1 0 0 0,1-7 0 0 0,0-9-343 0 0,6-37-1 0 0,-4 47 280 0 0,44-215-712 0 0,20 3-206 0 0,-31 107 844 0 0,-9 21 221 0 0,16-49 53 0 0,-26 93 30 0 0,-5 13-5 0 0,31-68 0 0 0,-42 104-84 0 0,1 0 0 0 0,1 0 0 0 0,-1 0 0 0 0,0 0 0 0 0,0 0 0 0 0,1 1 0 0 0,-1-1 0 0 0,1 0 0 0 0,-1 1 0 0 0,1-1 0 0 0,0 1 0 0 0,3-3 0 0 0,-4 5 0 0 0,-1-1 0 0 0,1 0 1 0 0,-1 0-1 0 0,0 1 0 0 0,1-1 0 0 0,-1 0 0 0 0,1 1 0 0 0,-1-1 0 0 0,0 0 0 0 0,1 1 0 0 0,-1-1 0 0 0,0 1 0 0 0,1-1 1 0 0,-1 1-1 0 0,0-1 0 0 0,1 2 0 0 0,-1-2 11 0 0,6 11 202 0 0,-1 0 0 0 0,-1 1 1 0 0,0-1-1 0 0,3 16 0 0 0,3 7 15 0 0,4 5 355 0 0,31 58 0 0 0,-8-30 20 0 0,93 122 0 0 0,-51-68-352 0 0,-40-57-235 0 0,-6-13 89 0 0,32 69 0 0 0,-47-83-54 0 0,15 33 7 0 0,-30-62-60 0 0,-1 0 0 0 0,0 0 0 0 0,0 1 0 0 0,0-1 1 0 0,-1 0-1 0 0,0 1 0 0 0,-1 8 0 0 0,0-14-3 0 0,-1 1 0 0 0,1-1 0 0 0,-1 0 0 0 0,1 1 0 0 0,-1-1 0 0 0,0 0 0 0 0,-1 1 0 0 0,1-1 0 0 0,0 0 0 0 0,-1 0 0 0 0,0 0 0 0 0,0 0 0 0 0,0 0 0 0 0,0-1 0 0 0,0 1 0 0 0,0-1 0 0 0,-1 1 0 0 0,1-1 0 0 0,-1 0 0 0 0,-4 3 0 0 0,0-1 0 0 0,0 0 0 0 0,0 0 0 0 0,0-1 0 0 0,-1-1 0 0 0,1 1 0 0 0,-1-1 0 0 0,-15 2 0 0 0,10-2 25 0 0,-1-1-1 0 0,0 0 1 0 0,0-1-1 0 0,0 0 1 0 0,1-1-1 0 0,-1-1 1 0 0,0 0-1 0 0,1-1 1 0 0,-1-1-1 0 0,1 0 1 0 0,0 0-1 0 0,-18-10 1 0 0,26 11 33 0 0,1 1 1 0 0,-1-1-1 0 0,1-1 0 0 0,-1 1 1 0 0,1-1-1 0 0,0 1 1 0 0,0-1-1 0 0,1 0 1 0 0,-1 0-1 0 0,1-1 0 0 0,0 1 1 0 0,0-1-1 0 0,-2-5 1 0 0,2 4 93 0 0,1-1 0 0 0,0 1 1 0 0,0-1-1 0 0,1 0 0 0 0,-1 1 1 0 0,1-1-1 0 0,1 0 1 0 0,0 0-1 0 0,0-9 0 0 0,2 2 180 0 0,0 1-1 0 0,0-1 1 0 0,2 1-1 0 0,0 0 1 0 0,0 0-1 0 0,1 0 0 0 0,1 0 1 0 0,0 1-1 0 0,14-21 1 0 0,16-16-86 0 0,45-47 0 0 0,-26 38-8175 0 0,-25 26-761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5671 0 0,'0'6'584'0'0,"2"23"2330"0"0,1-1 0 0 0,10 43-1 0 0,-2-11-787 0 0,26 142 1950 0 0,-34-185-3701 0 0,0-1 0 0 0,2 1-1 0 0,0-1 1 0 0,1 0 0 0 0,11 23 0 0 0,-16-37-342 0 0,0-1-1 0 0,0 1 0 0 0,0-1 1 0 0,0 1-1 0 0,0-1 1 0 0,0 1-1 0 0,0-1 0 0 0,1 0 1 0 0,-1 1-1 0 0,1-1 1 0 0,-1 0-1 0 0,1 0 0 0 0,-1 0 1 0 0,1 0-1 0 0,0-1 1 0 0,-1 1-1 0 0,1 0 1 0 0,0-1-1 0 0,0 1 0 0 0,-1-1 1 0 0,1 1-1 0 0,0-1 1 0 0,0 0-1 0 0,0 0 0 0 0,0 0 1 0 0,-1 0-1 0 0,1 0 1 0 0,0 0-1 0 0,0 0 0 0 0,0-1 1 0 0,-1 1-1 0 0,1-1 1 0 0,0 1-1 0 0,0-1 1 0 0,-1 0-1 0 0,1 0 0 0 0,1-1 1 0 0,7-4 172 0 0,-1 0 1 0 0,0-1-1 0 0,-1 0 1 0 0,1 0-1 0 0,6-9 1 0 0,-4 5-143 0 0,20-20-64 0 0,-13 12 4 0 0,0 2 0 0 0,1-1 0 0 0,1 2 0 0 0,0 1 0 0 0,29-17 0 0 0,-31 23 103 0 0,0 1 0 0 0,1 1 0 0 0,0 0 0 0 0,0 1 0 0 0,39-5 0 0 0,-45 9 48 0 0,1 1 0 0 0,-1 1-1 0 0,0 0 1 0 0,1 1 0 0 0,-1 0 0 0 0,0 1-1 0 0,1 1 1 0 0,-1 0 0 0 0,23 9 0 0 0,-26-8-79 0 0,-2-1 16 0 0,0 1 0 0 0,-1-1 1 0 0,1 2-1 0 0,8 5 1 0 0,-16-9-82 0 0,4 3 58 0 0,1 10-16 0 0,-1 11-216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5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 3311 0 0,'1'3'143'0'0,"1"0"-1"0"0,0 0 0 0 0,-1 1 1 0 0,0-1-1 0 0,0 1 0 0 0,0-1 1 0 0,0 1-1 0 0,-1-1 0 0 0,1 1 1 0 0,-1 0-1 0 0,0-1 0 0 0,0 1 1 0 0,0 0-1 0 0,-1-1 0 0 0,0 6 1 0 0,-3 8 1293 0 0,0-1-1 0 0,-6 16 1 0 0,9-29-1046 0 0,-39 94 5717 0 0,25-68-4798 0 0,0-2-1 0 0,-38 51 0 0 0,38-56-1011 0 0,-2 2-909 0 0,3-11-5008 0 0</inkml:trace>
  <inkml:trace contextRef="#ctx0" brushRef="#br0" timeOffset="1">269 294 2991 0 0,'54'19'1124'0'0,"-42"-15"1384"0"0,1 2-1 0 0,13 8 1 0 0,-19-10-1072 0 0,2 1 626 0 0,-1 0 0 0 0,0 1 0 0 0,13 12 0 0 0,-19-16-1909 0 0,-1-1-1 0 0,1 0 1 0 0,-1 0 0 0 0,1 0 0 0 0,-1 0 0 0 0,1 0-1 0 0,0 0 1 0 0,-1 0 0 0 0,1 0 0 0 0,0-1 0 0 0,0 1-1 0 0,0-1 1 0 0,-1 1 0 0 0,1-1 0 0 0,0 0 0 0 0,0 0-1 0 0,2 0 1 0 0,20-4-6632 0 0,-11 0-1075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3655 0 0,'27'-58'1377'0'0,"19"-25"9338"0"0,-13 21-3758 0 0,-21 37-4424 0 0,22-32 0 0 0,-33 56-2543 0 0,0-1-1 0 0,0 1 1 0 0,0-1 0 0 0,1 1 0 0 0,-1 0 0 0 0,0 0-1 0 0,1-1 1 0 0,-1 1 0 0 0,1 0 0 0 0,-1 0-1 0 0,1 1 1 0 0,2-2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6335 0 0,'22'91'2364'0'0,"-17"-66"578"0"0,0 0 0 0 0,15 37 0 0 0,-13-46-2020 0 0,-5-8-478 0 0,1 0 0 0 0,1-1 0 0 0,0 1 0 0 0,0 0-1 0 0,0-1 1 0 0,1 0 0 0 0,6 7 0 0 0,-10-13-441 0 0,-1-1-1 0 0,0 0 1 0 0,0 1 0 0 0,1-1-1 0 0,-1 0 1 0 0,0 0 0 0 0,1 1-1 0 0,-1-1 1 0 0,0 0 0 0 0,1 0-1 0 0,-1 0 1 0 0,0 0 0 0 0,1 1-1 0 0,-1-1 1 0 0,0 0 0 0 0,1 0-1 0 0,-1 0 1 0 0,1 0 0 0 0,-1 0 0 0 0,0 0-1 0 0,1 0 1 0 0,-1 0 0 0 0,0 0-1 0 0,1 0 1 0 0,-1 0 0 0 0,1 0-1 0 0,-1 0 1 0 0,0-1 0 0 0,1 1-1 0 0,-1 0 1 0 0,0 0 0 0 0,1 0-1 0 0,-1 0 1 0 0,0-1 0 0 0,1 1 0 0 0,-1 0-1 0 0,0 0 1 0 0,1 0 0 0 0,-1-1-1 0 0,0 1 1 0 0,0 0 0 0 0,1-1-1 0 0,-1 1 1 0 0,0 0 0 0 0,0-1-1 0 0,9-16-329 0 0,-9 15 306 0 0,20-61-1884 0 0,-12 35 1123 0 0,12-28 1 0 0,-9 32 546 0 0,1 0 1 0 0,2 1-1 0 0,0 0 1 0 0,24-29 0 0 0,-22 33 369 0 0,-8 7 206 0 0,1 0 0 0 0,1 1 0 0 0,0 1 0 0 0,18-15 0 0 0,-28 24-256 0 0,1 0 1 0 0,0 1 0 0 0,-1-1-1 0 0,1 1 1 0 0,0-1 0 0 0,0 1-1 0 0,-1-1 1 0 0,1 1 0 0 0,0 0-1 0 0,0-1 1 0 0,-1 1 0 0 0,1 0-1 0 0,0 0 1 0 0,0-1 0 0 0,0 1 0 0 0,0 0-1 0 0,0 0 1 0 0,-1 0 0 0 0,1 0-1 0 0,0 0 1 0 0,0 0 0 0 0,0 0-1 0 0,0 0 1 0 0,0 1 0 0 0,-1-1-1 0 0,1 0 1 0 0,0 0 0 0 0,0 1-1 0 0,0-1 1 0 0,-1 0 0 0 0,1 1-1 0 0,0-1 1 0 0,1 2 0 0 0,-1-1-3 0 0,0 1 0 0 0,0-1 0 0 0,0 1 0 0 0,-1 0 0 0 0,1-1 0 0 0,0 1 0 0 0,-1 0 0 0 0,1-1 0 0 0,-1 1 0 0 0,0 0 0 0 0,1 0 0 0 0,-1 0 0 0 0,0-1 0 0 0,0 1 0 0 0,0 3 0 0 0,-3 17 245 0 0,-1 0 0 0 0,-1 0 0 0 0,-1 0 0 0 0,-9 22 0 0 0,15-42-310 0 0,-96 257 1900 0 0,87-237-1662 0 0,6-12-90 0 0,0 0 1 0 0,1 0 0 0 0,-2 12 0 0 0,2-10 68 0 0,3-11-215 0 0,0-1-1 0 0,-1 0 0 0 0,1 1 0 0 0,-1-1 1 0 0,1 1-1 0 0,0-1 0 0 0,-1 0 0 0 0,1 0 1 0 0,0 1-1 0 0,-1-1 0 0 0,1 0 0 0 0,0 0 0 0 0,-1 0 1 0 0,1 0-1 0 0,1 0 0 0 0,-2 0-4 0 0,4 0 49 0 0,-1 0 0 0 0,1 0 0 0 0,-1-1 0 0 0,1 1-1 0 0,-1-1 1 0 0,1 0 0 0 0,-1 0 0 0 0,0 0 0 0 0,1-1 0 0 0,-1 1 0 0 0,0-1 0 0 0,6-4-1 0 0,1 0 140 0 0,-1-2-1 0 0,14-11 0 0 0,110-114 905 0 0,-116 118-1027 0 0,-17 15-78 0 0,0 0 0 0 0,0 0 0 0 0,0 0 0 0 0,1 0-1 0 0,-1-1 1 0 0,0 1 0 0 0,0 0 0 0 0,0 0 0 0 0,1 0 0 0 0,-1 0 0 0 0,0 0 0 0 0,0 0 0 0 0,0 0-1 0 0,0 0 1 0 0,1 0 0 0 0,-1 0 0 0 0,0 0 0 0 0,0 0 0 0 0,0 0 0 0 0,1 0 0 0 0,-1 0-1 0 0,0 0 1 0 0,0 0 0 0 0,0 0 0 0 0,0 0 0 0 0,1 0 0 0 0,-1 0 0 0 0,0 1 0 0 0,0-1 0 0 0,0 0-1 0 0,0 0 1 0 0,1 0 0 0 0,-1 0 0 0 0,1 2-6 0 0,0 0-1 0 0,0 0 1 0 0,0 0 0 0 0,-1 0-1 0 0,1 0 1 0 0,0 0 0 0 0,-1 0-1 0 0,1 0 1 0 0,-1 0 0 0 0,0 0-1 0 0,0 0 1 0 0,0 0 0 0 0,0 0-1 0 0,0 0 1 0 0,-1 3 0 0 0,-6 34-399 0 0,7-37 368 0 0,-7 21-274 0 0,0 0 0 0 0,-19 41 0 0 0,-30 40 92 0 0,10-20 212 0 0,-17 28 98 0 0,12-23 22 0 0,-2 2-37 0 0,26-46 97 0 0,-26 55 0 0 0,52-97-137 0 0,0-1-1 0 0,0 1 1 0 0,0 0 0 0 0,1-1-1 0 0,-1 1 1 0 0,1 0 0 0 0,-1-1 0 0 0,1 1-1 0 0,0 3 1 0 0,0-5-23 0 0,0-1 0 0 0,0 1 0 0 0,0 0 0 0 0,1-1 0 0 0,-1 1 0 0 0,0 0 0 0 0,0-1 0 0 0,1 1 0 0 0,-1-1 0 0 0,0 1 0 0 0,1-1 0 0 0,-1 1 0 0 0,1-1 0 0 0,-1 1 0 0 0,1-1 0 0 0,-1 1 0 0 0,1-1 0 0 0,-1 1 0 0 0,1-1 0 0 0,-1 1 0 0 0,1-1 1 0 0,-1 0-1 0 0,1 0 0 0 0,0 1 0 0 0,-1-1 0 0 0,1 0 0 0 0,0 0 0 0 0,-1 1 0 0 0,1-1 0 0 0,-1 0 0 0 0,1 0 0 0 0,0 0 0 0 0,-1 0 0 0 0,1 0 0 0 0,0 0 0 0 0,0 0 0 0 0,-1 0 0 0 0,1-1 0 0 0,-1 1 0 0 0,1 0 0 0 0,1-1 0 0 0,12-2 225 0 0,0 0-1 0 0,-1-2 1 0 0,27-11 0 0 0,38-26 160 0 0,-62 34-340 0 0,71-44 140 0 0,157-123 1 0 0,-199 139-201 0 0,65-41 0 0 0,-93 67 0 0 0,1 0 0 0 0,0 1 0 0 0,0 1 0 0 0,0 1 0 0 0,1 1 0 0 0,0 0 0 0 0,32-4 0 0 0,-42 9-422 0 0,1 0 0 0 0,-1 1-1 0 0,0 0 1 0 0,15 3 0 0 0,-18-2-443 0 0,0 1 1 0 0,0-1-1 0 0,-1 1 1 0 0,1 0-1 0 0,0 0 0 0 0,-1 1 1 0 0,10 6-1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4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3599 0 0,'-1'2'22'0'0,"0"-1"-1"0"0,0 1 0 0 0,0-1 0 0 0,0 1 1 0 0,0-1-1 0 0,1 1 0 0 0,-1 0 0 0 0,0-1 0 0 0,1 1 1 0 0,-1 0-1 0 0,1 0 0 0 0,0-1 0 0 0,-1 1 0 0 0,1 0 1 0 0,0 0-1 0 0,0 2 0 0 0,1 3-15 0 0,0 0 0 0 0,1 0 0 0 0,1 8 0 0 0,3 7 73 0 0,2 34 1333 0 0,2 103-1 0 0,-15 56 968 0 0,5-212-2345 0 0,-4 59 864 0 0,-1 70 1330 0 0,6-106-1932 0 0,1-1-1 0 0,0 1 1 0 0,8 27-1 0 0,-7-40-295 0 0,2-6 0 0 0,-5-7-14 0 0,0 0 0 0 0,0 0 0 0 0,1 1-1 0 0,-1-1 1 0 0,0 0 0 0 0,0 0 0 0 0,1 0-1 0 0,-1 0 1 0 0,0 0 0 0 0,0 0 0 0 0,1 0 0 0 0,-1 0-1 0 0,0 0 1 0 0,0 0 0 0 0,1 0 0 0 0,-1 0-1 0 0,0 0 1 0 0,0 0 0 0 0,1 0 0 0 0,-1 0-1 0 0,0 0 1 0 0,0 0 0 0 0,1 0 0 0 0,-1 0-1 0 0,0 0 1 0 0,0 0 0 0 0,0 0 0 0 0,1-1 0 0 0,-1 1-1 0 0,0 0 1 0 0,0 0 0 0 0,1 0 0 0 0,-1 0-1 0 0,0-1 1 0 0,0 1 0 0 0,0 0 0 0 0,0 0-1 0 0,1 0 1 0 0,-1-1 0 0 0,0 1 0 0 0,0 0 0 0 0,0 0-1 0 0,0 0 1 0 0,0-1 0 0 0,0 1 0 0 0,2-3-285 0 0,-1 0 0 0 0,0 0 0 0 0,0 0 1 0 0,0 0-1 0 0,0 0 0 0 0,0 0 1 0 0,0 0-1 0 0,-1-5 0 0 0,2-3-1718 0 0,1-8-1551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4.8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2991 0 0,'13'388'7145'0'0,"-10"-194"-3578"0"0,-2-138-2532 0 0,-1-10-172 0 0,1 0-1 0 0,3 0 1 0 0,11 49 0 0 0,-1-47-609 0 0,-8-29-270 0 0,14 29-1 0 0,-19-47-378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5.2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4111 0 0,'153'235'4156'0'0,"-67"-78"1343"0"0,-57-100-3931 0 0,2-1 0 0 0,65 87 0 0 0,-89-134-1344 0 0,1 0 0 0 0,1-1 0 0 0,-1 1 1 0 0,1-2-1 0 0,1 1 0 0 0,14 8 0 0 0,-12-10 25 0 0,0 0 0 0 0,0-1 1 0 0,0 0-1 0 0,26 6 0 0 0,-32-10-117 0 0,0 0 0 0 0,0-1 1 0 0,0 1-1 0 0,0-1 1 0 0,0-1-1 0 0,0 1 0 0 0,-1-1 1 0 0,1 0-1 0 0,0 0 0 0 0,0-1 1 0 0,-1 0-1 0 0,1 0 0 0 0,9-5 1 0 0,-4 0 63 0 0,0 0 0 0 0,0-1 1 0 0,0 0-1 0 0,-1-1 0 0 0,-1 0 0 0 0,1-1 1 0 0,-1 0-1 0 0,-1-1 0 0 0,10-15 0 0 0,-1-1-32 0 0,-2-1 0 0 0,22-55-1 0 0,1-27 142 0 0,-20 56-226 0 0,-9 19-1707 0 0,-1 0-1 0 0,7-67 1 0 0,-9 57-1121 0 0,-2 14-5137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6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8 4055 0 0,'0'-1'18'0'0,"1"0"-1"0"0,-1 1 0 0 0,1-1 0 0 0,-1 1 0 0 0,1-1 0 0 0,0 1 1 0 0,-1-1-1 0 0,1 1 0 0 0,-1-1 0 0 0,1 1 0 0 0,0 0 1 0 0,0-1-1 0 0,-1 1 0 0 0,2 0 0 0 0,-2 0-13 0 0,1 0 1 0 0,-1 0-1 0 0,0 0 0 0 0,0 0 1 0 0,1 0-1 0 0,-1 0 0 0 0,0 0 1 0 0,0 0-1 0 0,1 0 0 0 0,-1 0 1 0 0,0 1-1 0 0,0-1 0 0 0,0 0 1 0 0,1 0-1 0 0,-1 0 0 0 0,0 0 1 0 0,0 1-1 0 0,0-1 0 0 0,0 0 0 0 0,1 0 1 0 0,-1 0-1 0 0,0 1 0 0 0,0-1 1 0 0,0 0-1 0 0,0 0 0 0 0,0 1 1 0 0,0-1-1 0 0,0 1 0 0 0,1 4 7 0 0,0 0-1 0 0,0 0 0 0 0,-1 10 0 0 0,1 2-2 0 0,1 40 797 0 0,-2 1-1 0 0,-15 103 1 0 0,10-120-438 0 0,-62 324 3412 0 0,63-347-3411 0 0,-16 54 1190 0 0,5-25-120 0 0,8-33-691 0 0,7-14-402 0 0,-2-2 423 0 0,-2-7-336 0 0,5-4-265 0 0,0-1-1 0 0,4-20 1 0 0,21-59 663 0 0,-17 65-752 0 0,19-59-110 0 0,42-90-1 0 0,-51 136 10 0 0,3 0 0 0 0,1 2 0 0 0,1 0 0 0 0,35-40 0 0 0,-58 78 9 0 0,1-1-1 0 0,-1 0 1 0 0,1 1-1 0 0,0-1 1 0 0,-1 1-1 0 0,1-1 1 0 0,0 1-1 0 0,0 0 1 0 0,0 0-1 0 0,0 0 1 0 0,0 0-1 0 0,0 0 1 0 0,1 0-1 0 0,3-1 1 0 0,-5 2 12 0 0,1 0 1 0 0,-1 0 0 0 0,0 1-1 0 0,1-1 1 0 0,-1 0 0 0 0,0 0 0 0 0,1 0-1 0 0,-1 1 1 0 0,0-1 0 0 0,0 1 0 0 0,0-1-1 0 0,1 1 1 0 0,-1 0 0 0 0,0-1-1 0 0,0 1 1 0 0,0 0 0 0 0,0 0 0 0 0,0-1-1 0 0,0 1 1 0 0,0 0 0 0 0,0 0 0 0 0,0 0-1 0 0,-1 0 1 0 0,1 0 0 0 0,0 1 0 0 0,0 1-1 0 0,5 8 6 0 0,0 1 0 0 0,-1 0 0 0 0,-1 1 1 0 0,0-1-1 0 0,3 20 0 0 0,-3-6 175 0 0,1 45 1 0 0,4 47 852 0 0,-3-44 8 0 0,-1-20-161 0 0,-4-50-841 0 0,-1 0-1 0 0,1 1 1 0 0,0-1 0 0 0,0 0 0 0 0,0 0-1 0 0,0 0 1 0 0,1-1 0 0 0,-1 1-1 0 0,1 0 1 0 0,4 6 0 0 0,-5-9-107 0 0,0 1 1 0 0,0-1-1 0 0,1 0 1 0 0,-1 1-1 0 0,0-1 0 0 0,1 0 1 0 0,-1 0-1 0 0,1 0 0 0 0,-1 0 1 0 0,1 0-1 0 0,-1 0 1 0 0,1 0-1 0 0,0 0 0 0 0,0-1 1 0 0,-1 1-1 0 0,1 0 1 0 0,0-1-1 0 0,0 0 0 0 0,0 1 1 0 0,-1-1-1 0 0,1 0 1 0 0,0 0-1 0 0,0 0 0 0 0,0 0 1 0 0,0-1-1 0 0,1 1 1 0 0,9-3-4738 0 0,3-2-1550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6.4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32 3679 0 0,'-12'36'1405'0'0,"1"1"0"0"0,-12 75 0 0 0,21-91-722 0 0,0-1 0 0 0,2 1 0 0 0,0-1 1 0 0,1 1-1 0 0,1-1 0 0 0,1 0 0 0 0,7 26 0 0 0,-8-39-399 0 0,1 1-1 0 0,0-1 1 0 0,0-1-1 0 0,0 1 1 0 0,1 0-1 0 0,0-1 0 0 0,0 0 1 0 0,0 0-1 0 0,1 0 1 0 0,0 0-1 0 0,8 7 1 0 0,-9-11-184 0 0,-1 1 0 0 0,1-1 0 0 0,0 1-1 0 0,-1-1 1 0 0,1 0 0 0 0,0 0 0 0 0,0-1 0 0 0,0 1 0 0 0,0-1 0 0 0,1 0 0 0 0,-1 0 0 0 0,0 0 0 0 0,1-1 0 0 0,-1 1 0 0 0,0-1 0 0 0,1 0 0 0 0,-1-1-1 0 0,0 1 1 0 0,1-1 0 0 0,-1 1 0 0 0,5-3 0 0 0,0 0-1 0 0,0-1 0 0 0,0 0 0 0 0,0-1 0 0 0,0 1 0 0 0,-1-2 0 0 0,0 1 0 0 0,0-1 0 0 0,-1-1 0 0 0,1 1 0 0 0,-1-1 0 0 0,9-12 0 0 0,-8 9 5 0 0,1-2 0 0 0,-2 1 0 0 0,0-1 0 0 0,0 0 0 0 0,-1-1 0 0 0,0 1 0 0 0,6-23 0 0 0,-10 24-131 0 0,0 1 0 0 0,0 0 0 0 0,-1-1 1 0 0,0 0-1 0 0,0 1 0 0 0,-1-1 0 0 0,-1 1 0 0 0,0-1 0 0 0,0 1 0 0 0,-1-1 0 0 0,-1 1 0 0 0,0 0 0 0 0,0 0 0 0 0,-1 0 1 0 0,0 0-1 0 0,0 0 0 0 0,-1 1 0 0 0,-1 0 0 0 0,1 0 0 0 0,-2 0 0 0 0,1 1 0 0 0,-1 0 0 0 0,0 0 0 0 0,-1 1 0 0 0,0 0 1 0 0,0 0-1 0 0,0 0 0 0 0,-1 1 0 0 0,0 1 0 0 0,0 0 0 0 0,-1 0 0 0 0,-10-4 0 0 0,-31-8-6119 0 0,29 12 128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7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51 2847 0 0,'10'26'798'0'0,"11"48"-1"0"0,-19-61-364 0 0,0 0 0 0 0,0 1 0 0 0,-1-1 0 0 0,-1 1-1 0 0,-2 22 1 0 0,-1-15 279 0 0,-8 31 0 0 0,8-43-396 0 0,0 0 0 0 0,-1-1 1 0 0,0 1-1 0 0,0-1 0 0 0,-11 15 1 0 0,9-13 110 0 0,4-8-230 0 0,1 1 0 0 0,-1 0 0 0 0,0-1 0 0 0,0 1-1 0 0,0-1 1 0 0,0 0 0 0 0,0 0 0 0 0,-6 4-1 0 0,7-5 292 0 0,1-1-429 0 0,-1 0-1 0 0,1 0 1 0 0,-1 0-1 0 0,0 0 1 0 0,1-1-1 0 0,-1 1 1 0 0,1 0-1 0 0,-1 0 1 0 0,1 0-1 0 0,-1 0 1 0 0,1-1-1 0 0,-1 1 1 0 0,1 0-1 0 0,-1-1 1 0 0,1 1-1 0 0,-1 0 1 0 0,1-1-1 0 0,-1 1 1 0 0,1 0-1 0 0,-1-1 0 0 0,1 1 1 0 0,0-1-1 0 0,-1 1 1 0 0,1-1-1 0 0,0 1 1 0 0,-1-2-1 0 0,0 1-1 0 0,1-1 0 0 0,0 0-1 0 0,-1 0 1 0 0,1 1-1 0 0,0-1 1 0 0,0 0 0 0 0,0 0-1 0 0,0-3 1 0 0,1-4 28 0 0,1 1 0 0 0,4-15 0 0 0,-4 17-78 0 0,8-24 1 0 0,25-56 1 0 0,-20 55-9 0 0,21-36 0 0 0,-19 35 0 0 0,7-12 0 0 0,-21 40 0 0 0,0 0 0 0 0,-1 1 0 0 0,2-1 0 0 0,-1 1 0 0 0,0-1 0 0 0,0 1 0 0 0,1 0 0 0 0,5-3 0 0 0,-8 6 3 0 0,0-1 0 0 0,0 0 0 0 0,0 1 0 0 0,0-1-1 0 0,0 1 1 0 0,0-1 0 0 0,0 1 0 0 0,1 0 0 0 0,-1-1-1 0 0,0 1 1 0 0,0 0 0 0 0,0 0 0 0 0,1 0 0 0 0,-1 0-1 0 0,0 0 1 0 0,0 0 0 0 0,0 0 0 0 0,1 0 0 0 0,-1 1-1 0 0,0-1 1 0 0,0 0 0 0 0,2 1 0 0 0,-1 1 9 0 0,-1-1-1 0 0,1 0 1 0 0,-1 0 0 0 0,1 1-1 0 0,-1-1 1 0 0,0 1 0 0 0,1-1-1 0 0,-1 1 1 0 0,0-1 0 0 0,0 1 0 0 0,0 0-1 0 0,1 3 1 0 0,1 5 51 0 0,0 0 0 0 0,0 0 0 0 0,-1 0 0 0 0,1 12 1 0 0,-3-22-61 0 0,10 184 1714 0 0,-5-48 622 0 0,-5-135-2302 0 0,-1-1-1 0 0,1 0 0 0 0,0 1 0 0 0,0-1 1 0 0,0 1-1 0 0,0-1 0 0 0,0 1 1 0 0,0-1-1 0 0,0 1 0 0 0,0-1 1 0 0,0 0-1 0 0,1 1 0 0 0,-1-1 1 0 0,0 1-1 0 0,0-1 0 0 0,0 1 0 0 0,0-1 1 0 0,1 0-1 0 0,-1 1 0 0 0,0-1 1 0 0,0 1-1 0 0,1-1 0 0 0,-1 0 1 0 0,0 1-1 0 0,1-1 0 0 0,-1 0 1 0 0,0 0-1 0 0,1 1 0 0 0,-1-1 0 0 0,0 0 1 0 0,1 0-1 0 0,-1 1 0 0 0,1-1 1 0 0,-1 0-1 0 0,1 0 0 0 0,-1 0 1 0 0,0 0-1 0 0,1 0 0 0 0,-1 1 1 0 0,1-1-1 0 0,-1 0 0 0 0,1 0 1 0 0,-1 0-1 0 0,1 0 0 0 0,-1 0 0 0 0,0-1 1 0 0,1 1-1 0 0,-1 0 0 0 0,1 0 1 0 0,-1 0-1 0 0,1 0 0 0 0,-1 0 1 0 0,0-1-1 0 0,1 1 0 0 0,-1 0 1 0 0,1 0-1 0 0,-1-1 0 0 0,0 1 0 0 0,1 0 1 0 0,-1 0-1 0 0,1-1 0 0 0,2-2 22 0 0,1 0 1 0 0,-1 0-1 0 0,0 0 0 0 0,0 0 0 0 0,3-5 0 0 0,3-6 47 0 0,0-1 1 0 0,-1 0-1 0 0,-1-1 0 0 0,6-18 1 0 0,18-69 197 0 0,-25 78-228 0 0,2-5-70 0 0,17-54 53 0 0,-20 70-58 0 0,1 1 0 0 0,0 0 0 0 0,1 1 0 0 0,14-20 0 0 0,-13 42-159 0 0,-6-6 171 0 0,0 1 0 0 0,0-1 0 0 0,-1 1 0 0 0,1 0-1 0 0,-1-1 1 0 0,0 1 0 0 0,-1 0 0 0 0,1 0-1 0 0,-1 8 1 0 0,0 1 45 0 0,1-1 23 0 0,-2 0-1 0 0,-2 16 1 0 0,0 8 81 0 0,1-11 58 0 0,-5 28 0 0 0,3-37-111 0 0,2 1-1 0 0,0 0 1 0 0,1 0 0 0 0,1 28-1 0 0,1-43-151 0 0,0 0 0 0 0,0 0 0 0 0,0 0 0 0 0,1 0 0 0 0,-1 0-1 0 0,1-1 1 0 0,-1 1 0 0 0,1 0 0 0 0,0-1 0 0 0,0 1 0 0 0,3 1 0 0 0,-2 0-446 0 0,-2-3 91 0 0,0 0-1 0 0,0-1 1 0 0,0 1-1 0 0,0 0 0 0 0,0-1 1 0 0,0 1-1 0 0,1-1 1 0 0,-1 1-1 0 0,0-1 1 0 0,0 1-1 0 0,1-1 0 0 0,-1 0 1 0 0,0 0-1 0 0,1 0 1 0 0,-1 1-1 0 0,3-2 0 0 0,-1 1-1272 0 0,12 1-5020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7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67 2471 0 0,'-16'104'7445'0'0,"-5"123"0"0"0,21-212-6899 0 0,0 0 1 0 0,1 0-1 0 0,4 18 0 0 0,-4-28-415 0 0,0 1-1 0 0,1-1 1 0 0,0 1-1 0 0,0-1 0 0 0,0 1 1 0 0,1-1-1 0 0,-1 0 1 0 0,1 0-1 0 0,0 0 0 0 0,1 0 1 0 0,4 5-1 0 0,-6-9-96 0 0,0 1 0 0 0,-1-1 0 0 0,1 0 0 0 0,0 0 0 0 0,0 0 0 0 0,0 0 0 0 0,0 0 0 0 0,1 0 0 0 0,-1 0 0 0 0,0-1 0 0 0,0 1 0 0 0,0-1 0 0 0,1 1 0 0 0,-1-1 0 0 0,0 0 0 0 0,1 0 0 0 0,-1 0 0 0 0,0 0 0 0 0,0-1 0 0 0,1 1 0 0 0,-1 0-1 0 0,0-1 1 0 0,0 0 0 0 0,0 1 0 0 0,1-1 0 0 0,-1 0 0 0 0,3-3 0 0 0,4 0 17 0 0,-1-1 0 0 0,0 0 0 0 0,0-1 0 0 0,-1 0-1 0 0,10-9 1 0 0,-9 5 50 0 0,0 0 0 0 0,0-1 1 0 0,-1 1-1 0 0,0-1 0 0 0,-1-1 0 0 0,0 1 0 0 0,0-1 0 0 0,-2 0 1 0 0,1 0-1 0 0,3-19 0 0 0,-4 11 0 0 0,-1 0 1 0 0,0 0-1 0 0,-2 0 1 0 0,0 0-1 0 0,-1 0 0 0 0,-3-21 1 0 0,1 28-68 0 0,0 1 0 0 0,-1-1 1 0 0,-1 1-1 0 0,0 0 0 0 0,0 0 1 0 0,-1 1-1 0 0,-1-1 0 0 0,0 1 0 0 0,-9-12 1 0 0,11 17-55 0 0,0 0 0 0 0,-1 1 0 0 0,1 0 1 0 0,-1-1-1 0 0,-1 2 0 0 0,1-1 0 0 0,-1 1 0 0 0,0-1 1 0 0,0 2-1 0 0,0-1 0 0 0,0 1 0 0 0,-1-1 0 0 0,1 2 1 0 0,-1-1-1 0 0,0 1 0 0 0,0 0 0 0 0,-11-1 0 0 0,4 3-408 0 0,1 2-25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8.0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493 3 2615 0 0,'-2'0'194'0'0,"-3"-1"37"0"0,-1 1 1 0 0,0-1-1 0 0,1 1 0 0 0,-1 0 1 0 0,1 0-1 0 0,-1 1 0 0 0,1 0 1 0 0,-1 0-1 0 0,1 0 0 0 0,-1 1 1 0 0,1-1-1 0 0,0 1 0 0 0,-1 1 1 0 0,1-1-1 0 0,0 1 1 0 0,1-1-1 0 0,-1 2 0 0 0,0-1 1 0 0,1 0-1 0 0,-7 7 0 0 0,1 2 56 0 0,0 0 0 0 0,1 0-1 0 0,1 1 1 0 0,0 0 0 0 0,1 0-1 0 0,0 1 1 0 0,-5 16 0 0 0,4-9 215 0 0,2 1 0 0 0,0 0 0 0 0,2 0 0 0 0,-3 26 0 0 0,6-34-110 0 0,0 0-1 0 0,1 0 0 0 0,0 0 1 0 0,1 0-1 0 0,4 16 0 0 0,-4-25-230 0 0,0-1-1 0 0,0 1 1 0 0,1 0-1 0 0,0 0 1 0 0,0-1-1 0 0,0 1 1 0 0,0-1-1 0 0,1 0 1 0 0,0 1-1 0 0,0-1 1 0 0,0-1-1 0 0,0 1 1 0 0,1 0-1 0 0,-1-1 1 0 0,1 1 0 0 0,0-1-1 0 0,8 5 1 0 0,-10-7-105 0 0,1 0 1 0 0,-1 0 0 0 0,1 0 0 0 0,0 0-1 0 0,0 0 1 0 0,-1 0 0 0 0,1-1 0 0 0,0 1-1 0 0,0-1 1 0 0,0 0 0 0 0,0 0 0 0 0,0 0-1 0 0,0 0 1 0 0,5-2 0 0 0,-4 1-18 0 0,1 0 0 0 0,0-1 0 0 0,0 0 0 0 0,-1 0 1 0 0,1 0-1 0 0,-1-1 0 0 0,0 1 0 0 0,5-4 0 0 0,-2-1-22 0 0,0 1 0 0 0,0-1-1 0 0,0 0 1 0 0,0-1 0 0 0,-1 1 0 0 0,-1-1 0 0 0,1 0-1 0 0,5-12 1 0 0,-1-3 86 0 0,-1 0-1 0 0,11-43 1 0 0,-17 53-178 0 0,-1 0 0 0 0,0 0 1 0 0,-1-1-1 0 0,0 1 0 0 0,-1 0 0 0 0,-3-23 0 0 0,3 34-2 0 0,0 24-54 0 0,1 309 1752 0 0,-3-152-934 0 0,-3 13-264 0 0,1-140-213 0 0,-19 86 1 0 0,20-127-143 0 0,0-1-1 0 0,0 1 1 0 0,-1-1-1 0 0,0 0 1 0 0,-1 0-1 0 0,0 0 0 0 0,-1-1 1 0 0,0 0-1 0 0,0 0 1 0 0,-1 0-1 0 0,0-1 1 0 0,-1 0-1 0 0,0-1 1 0 0,0 1-1 0 0,0-1 1 0 0,-1-1-1 0 0,0 0 1 0 0,0 0-1 0 0,-14 6 0 0 0,11-7 64 0 0,0-1 0 0 0,-1 0 0 0 0,1-1 0 0 0,0 0 0 0 0,-1 0-1 0 0,0-2 1 0 0,0 0 0 0 0,0 0 0 0 0,1-1 0 0 0,-1 0 0 0 0,0-2-1 0 0,0 1 1 0 0,0-1 0 0 0,1-1 0 0 0,-15-5 0 0 0,18 5-42 0 0,0-1 0 0 0,0 1 0 0 0,0-2 1 0 0,0 1-1 0 0,1-2 0 0 0,-1 1 0 0 0,1-1 0 0 0,1 0 1 0 0,-1 0-1 0 0,1-1 0 0 0,0 0 0 0 0,-9-12 0 0 0,13 13-43 0 0,-1 1 0 0 0,1-1 0 0 0,0 0 0 0 0,1 1 0 0 0,-1-1 0 0 0,1-1 0 0 0,0 1 0 0 0,1 0 0 0 0,0 0 0 0 0,0-1 0 0 0,0 1 0 0 0,0-1 0 0 0,1 1 0 0 0,0-1 0 0 0,1 1 0 0 0,-1 0 0 0 0,1-1 0 0 0,1 1 0 0 0,-1 0 0 0 0,3-7 0 0 0,8-18 131 0 0,2 1 0 0 0,1 1-1 0 0,1 0 1 0 0,34-45 0 0 0,129-148 214 0 0,-93 136-8530 0 0,-48 52-669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6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15 163 5327 0 0,'-2'-3'38'0'0,"1"2"-13"0"0,0 0 0 0 0,0 0 0 0 0,0 0 0 0 0,0 0 0 0 0,0 0 0 0 0,0 0 0 0 0,0-1 0 0 0,0 1 0 0 0,1 0 0 0 0,-1-1 0 0 0,1 1 0 0 0,-1 0 0 0 0,1-1-1 0 0,-1-1 1 0 0,2 2-6 0 0,0-1 0 0 0,-1 1-1 0 0,1 0 1 0 0,0 0 0 0 0,0 0-1 0 0,0 0 1 0 0,1 0 0 0 0,-1 1-1 0 0,0-1 1 0 0,0 0 0 0 0,0 0-1 0 0,1 1 1 0 0,-1-1 0 0 0,0 1-1 0 0,1-1 1 0 0,-1 1 0 0 0,2-1-1 0 0,176-58 14541 0 0,-167 56-13807 0 0,34-10 1505 0 0,1-2-394 0 0,0 3-1 0 0,72-10 1 0 0,-118 22-1886 0 0,-1 0-1 0 0,0 0 0 0 0,0 0 1 0 0,0 0-1 0 0,0 0 1 0 0,0 0-1 0 0,1 0 1 0 0,-1 0-1 0 0,0 0 1 0 0,0 0-1 0 0,0-1 1 0 0,0 1-1 0 0,1 0 1 0 0,-1 0-1 0 0,0 0 0 0 0,0 0 1 0 0,0 0-1 0 0,0 1 1 0 0,1-1-1 0 0,-1 0 1 0 0,0 0-1 0 0,0 0 1 0 0,0 0-1 0 0,0 0 1 0 0,0 0-1 0 0,1 0 1 0 0,-1 0-1 0 0,0 0 0 0 0,0 0 1 0 0,0 0-1 0 0,0 0 1 0 0,0 1-1 0 0,0-1 1 0 0,1 0-1 0 0,-1 0 1 0 0,0 0-1 0 0,0 0 1 0 0,0 0-1 0 0,0 0 1 0 0,0 1-1 0 0,0-1 1 0 0,0 0-1 0 0,0 0 0 0 0,0 0 1 0 0,0 0-1 0 0,0 1 1 0 0,0-1-1 0 0,0 0 1 0 0,0 0-1 0 0,0 0 1 0 0,0 0-1 0 0,0 1 1 0 0,0-1-1 0 0,0 0 1 0 0,0 0-1 0 0,0 0 0 0 0,0 0 1 0 0,0 1-1 0 0,0-1 1 0 0,0 0-1 0 0,0 0 1 0 0,-11 14-1715 0 0,-20 12-3711 0 0,26-22 3926 0 0,-1-1 0 0 0,0 1 0 0 0,-8 3 0 0 0,-4 2-2484 0 0,1 1-592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8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2015 0 0,'5'7'133'0'0,"0"0"0"0"0,-1 0 0 0 0,1 1-1 0 0,-2 0 1 0 0,1-1 0 0 0,4 17 0 0 0,10 52 1209 0 0,-13-54-835 0 0,2 19 1221 0 0,-1 0-1 0 0,-3 0 1 0 0,-1 0-1 0 0,-1 0 1 0 0,-3 0-1 0 0,-1 0 1 0 0,-2 0-1 0 0,-13 47 1 0 0,16-76 600 0 0,2-14-1839 0 0,-1-4-313 0 0,1 0 0 0 0,-1-1-1 0 0,1 1 1 0 0,1-1 0 0 0,-1 1 0 0 0,1-1-1 0 0,1 1 1 0 0,-1 0 0 0 0,3-7 0 0 0,0-3 65 0 0,0-1-86 0 0,32-131 557 0 0,-24 108-665 0 0,28-63 0 0 0,-35 92 151 0 0,0 1 1 0 0,13-18-1 0 0,-16 25-468 0 0,1 0 1 0 0,0 0-1 0 0,0 0 0 0 0,0 0 0 0 0,0 1 1 0 0,3-3-1 0 0,-4 4-395 0 0,0 0 0 0 0,-1 0-1 0 0,1 0 1 0 0,0 0 0 0 0,0 1 0 0 0,0-1 0 0 0,-1 1-1 0 0,3-1 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8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229 174 4055 0 0,'1'-12'567'0'0,"0"1"-1"0"0,-1-1 0 0 0,-1 1 0 0 0,0 0 0 0 0,0-1 0 0 0,-1 1 0 0 0,-1 0 0 0 0,0 0 1 0 0,-8-21-1 0 0,9 29-413 0 0,1 0 1 0 0,-1 0-1 0 0,1 0 1 0 0,-1 0-1 0 0,0 0 1 0 0,0 0 0 0 0,-1 1-1 0 0,1-1 1 0 0,-1 0-1 0 0,-2-1 1 0 0,4 3-91 0 0,0 0-1 0 0,0 1 1 0 0,0-1 0 0 0,0 0 0 0 0,0 1 0 0 0,0-1 0 0 0,0 1-1 0 0,0 0 1 0 0,-1-1 0 0 0,1 1 0 0 0,0 0 0 0 0,0 0 0 0 0,0 0-1 0 0,0 0 1 0 0,-1 0 0 0 0,1 0 0 0 0,0 0 0 0 0,0 0 0 0 0,0 0-1 0 0,0 0 1 0 0,-1 1 0 0 0,1-1 0 0 0,0 0 0 0 0,0 1 0 0 0,0-1-1 0 0,0 1 1 0 0,0 0 0 0 0,0-1 0 0 0,0 1 0 0 0,0 0 0 0 0,0-1-1 0 0,-1 2 1 0 0,-5 6 139 0 0,0 1 0 0 0,1 0 0 0 0,0-1-1 0 0,1 2 1 0 0,0-1 0 0 0,0 1 0 0 0,1-1 0 0 0,-4 14-1 0 0,-2 2 2 0 0,-50 151 709 0 0,54-158-771 0 0,1 3 271 0 0,1 0-1 0 0,-3 30 1 0 0,6-40-205 0 0,1-7-64 0 0,0 0-1 0 0,0 0 1 0 0,0-1 0 0 0,0 1 0 0 0,0 0 0 0 0,1 0 0 0 0,0 0 0 0 0,0 0 0 0 0,0 0 0 0 0,0-1 0 0 0,1 1 0 0 0,-1 0 0 0 0,4 4 0 0 0,-5-7-83 0 0,1 0 1 0 0,0 0 0 0 0,0 1-1 0 0,0-1 1 0 0,1 0-1 0 0,-1 0 1 0 0,0 0 0 0 0,0-1-1 0 0,0 1 1 0 0,1 0 0 0 0,-1 0-1 0 0,0-1 1 0 0,1 1-1 0 0,-1-1 1 0 0,1 1 0 0 0,-1-1-1 0 0,1 1 1 0 0,-1-1-1 0 0,1 0 1 0 0,-1 0 0 0 0,1 0-1 0 0,-1 0 1 0 0,1 0 0 0 0,-1 0-1 0 0,1 0 1 0 0,-1 0-1 0 0,1-1 1 0 0,-1 1 0 0 0,0-1-1 0 0,1 1 1 0 0,-1-1-1 0 0,1 1 1 0 0,-1-1 0 0 0,0 0-1 0 0,0 0 1 0 0,3-1 0 0 0,4-3 116 0 0,0-1 0 0 0,-1-1 1 0 0,1 1-1 0 0,-1-1 1 0 0,0 0-1 0 0,-1-1 1 0 0,0 0-1 0 0,9-14 1 0 0,0-3 121 0 0,18-45 0 0 0,43-138-465 0 0,-72 197 108 0 0,3-29-84 0 0,-12 61 372 0 0,2-1 0 0 0,0 1 1 0 0,1 0-1 0 0,1 39 0 0 0,2-45-17 0 0,1-1 0 0 0,0 0-1 0 0,1 0 1 0 0,0 0 0 0 0,1 0 0 0 0,1-1 0 0 0,0 1 0 0 0,9 15-1 0 0,-10-22-109 0 0,0 0-1 0 0,1 0 0 0 0,0 0 0 0 0,1-1 0 0 0,0 0 0 0 0,8 8 0 0 0,-11-12-349 0 0,-1 0 0 0 0,1 0-1 0 0,0 0 1 0 0,0-1 0 0 0,0 1 0 0 0,0-1-1 0 0,0 0 1 0 0,5 2 0 0 0,-6-3-268 0 0,0 0-1 0 0,-1 0 1 0 0,1 0 0 0 0,0 0 0 0 0,0 0 0 0 0,-1 0 0 0 0,1 0-1 0 0,0 0 1 0 0,0-1 0 0 0,-1 1 0 0 0,1-1 0 0 0,0 1-1 0 0,-1-1 1 0 0,1 0 0 0 0,0 1 0 0 0,-1-1 0 0 0,2-1 0 0 0,6-8-6563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9.2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 4895 0 0,'1'2'375'0'0,"2"16"248"0"0,-1 1-1 0 0,0 0 1 0 0,-2 26 0 0 0,0-11 665 0 0,-4 226 8805 0 0,-6-86-6700 0 0,-24 108-194 0 0,7-73-1761 0 0,17 1-727 0 0,10-182-569 0 0,9 50-1 0 0,-8-69-398 0 0,1 0-1 0 0,0 0 1 0 0,1 0-1 0 0,0 0 1 0 0,1-1-1 0 0,0 1 1 0 0,0-1-1 0 0,1 0 1 0 0,6 9-1 0 0,2-3-6043 0 0,0-7-1998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29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93 6159 0 0,'4'-8'638'0'0,"8"-19"-615"0"0,-10 21 31 0 0,1 0-1 0 0,0 0 0 0 0,0 1 0 0 0,4-7 1 0 0,-6 11 29 0 0,0-1 1 0 0,0 1 0 0 0,1-1-1 0 0,-1 1 1 0 0,1 0-1 0 0,-1-1 1 0 0,1 1-1 0 0,-1 0 1 0 0,1 0 0 0 0,0 0-1 0 0,0 0 1 0 0,-1 1-1 0 0,1-1 1 0 0,0 0 0 0 0,0 1-1 0 0,0-1 1 0 0,3 1-1 0 0,8-2 1107 0 0,0 0 0 0 0,0 1 0 0 0,0 1 0 0 0,0 0 0 0 0,-1 1 0 0 0,1 1 0 0 0,21 4 0 0 0,-23-3-930 0 0,0 1 0 0 0,0 1-1 0 0,0 0 1 0 0,0 0 0 0 0,-1 1 0 0 0,0 0-1 0 0,0 1 1 0 0,14 12 0 0 0,-20-15-211 0 0,0 0 0 0 0,0 0 0 0 0,0 1 0 0 0,0 0 0 0 0,-1 0 0 0 0,0 0 1 0 0,0 0-1 0 0,0 0 0 0 0,0 0 0 0 0,-1 1 0 0 0,0-1 0 0 0,0 1 0 0 0,-1 0 0 0 0,1 0 1 0 0,-1 0-1 0 0,-1-1 0 0 0,1 1 0 0 0,-1 0 0 0 0,0 6 0 0 0,-2 3 45 0 0,0-1-1 0 0,-1 0 0 0 0,-1 0 1 0 0,0 0-1 0 0,-1 0 0 0 0,-1-1 1 0 0,0 0-1 0 0,0 0 0 0 0,-2 0 1 0 0,-14 19-1 0 0,-8 6 73 0 0,-65 62 1 0 0,68-73-192 0 0,-4 0-2332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30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4255 0 0,'9'10'270'0'0,"-1"1"0"0"0,0 0-1 0 0,-1 0 1 0 0,0 1-1 0 0,-1 0 1 0 0,-1 0-1 0 0,7 18 1 0 0,-7-12 891 0 0,-1 1 0 0 0,0 0 0 0 0,-1 0 0 0 0,1 30 0 0 0,-2 3 1576 0 0,0-12 313 0 0,-5 61 1 0 0,-5 8 132 0 0,-1 18-487 0 0,1-23-807 0 0,8-62-1041 0 0,1-38-611 0 0,1-4-22 0 0,1-9-48 0 0,-2 8-153 0 0,25-175 425 0 0,-21 133-654 0 0,15-61-1 0 0,-13 69 101 0 0,-5 25 69 0 0,-1 1 1 0 0,1 0-1 0 0,1 0 0 0 0,-1 0 0 0 0,2 0 1 0 0,-1 0-1 0 0,6-9 0 0 0,-8 17 42 0 0,-1 1 0 0 0,0-1 1 0 0,0 1-1 0 0,1 0 0 0 0,-1-1 0 0 0,0 1 0 0 0,1-1 0 0 0,-1 1 1 0 0,0 0-1 0 0,1-1 0 0 0,-1 1 0 0 0,1 0 0 0 0,-1 0 0 0 0,1-1 1 0 0,-1 1-1 0 0,1 0 0 0 0,-1 0 0 0 0,0 0 0 0 0,1-1 0 0 0,-1 1 1 0 0,1 0-1 0 0,-1 0 0 0 0,1 0 0 0 0,-1 0 0 0 0,1 0 0 0 0,-1 0 1 0 0,1 0-1 0 0,-1 0 0 0 0,1 0 0 0 0,-1 0 0 0 0,1 0 0 0 0,-1 1 1 0 0,1-1-1 0 0,-1 0 0 0 0,1 0 0 0 0,-1 0 0 0 0,1 1 1 0 0,-1-1-1 0 0,1 0 0 0 0,-1 0 0 0 0,0 1 0 0 0,1-1 0 0 0,-1 0 1 0 0,1 1-1 0 0,-1 0 0 0 0,11 11 1 0 0,-6-3-5 0 0,-1 0-1 0 0,-1 0 0 0 0,0 0 1 0 0,0 1-1 0 0,3 16 0 0 0,-4-16 8 0 0,16 106 493 0 0,3 10 136 0 0,-19-113-564 0 0,-1-7-41 0 0,0 0-1 0 0,1 0 0 0 0,0-1 1 0 0,4 10-1 0 0,7 6 64 0 0,-6-15-100 0 0,-3-4-2 0 0,-2-1-112 0 0,1 0-59 0 0,-1-1-9 0 0,0 1-1 0 0,0-1 0 0 0,0 0 0 0 0,0 0 1 0 0,0 0-1 0 0,0 0 0 0 0,0 0 0 0 0,0 0 1 0 0,0-1-1 0 0,-1 1 0 0 0,1-1 0 0 0,0 1 1 0 0,0-1-1 0 0,0 0 0 0 0,0 1 0 0 0,0-1 1 0 0,2-2-1 0 0,-2 2-924 0 0,0-1 0 0 0,0 0 0 0 0,0 0 0 0 0,0-1 1 0 0,0 1-1 0 0,0 0 0 0 0,-1 0 0 0 0,3-4 0 0 0,2-8-6255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30.4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445 21 10103 0 0,'33'128'4483'0'0,"-9"-26"1210"0"0,-17-76-4640 0 0,1-1 0 0 0,1 0 0 0 0,1 0-1 0 0,24 40 1 0 0,-16-43-1959 0 0,-17-20 811 0 0,0-1 1 0 0,0 0 0 0 0,1 0-1 0 0,-1-1 1 0 0,0 1 0 0 0,0 0-1 0 0,1 0 1 0 0,-1 0-1 0 0,1-1 1 0 0,-1 1 0 0 0,0-1-1 0 0,1 1 1 0 0,-1-1 0 0 0,1 0-1 0 0,-1 1 1 0 0,3-1-1 0 0,5-3-1314 0 0</inkml:trace>
  <inkml:trace contextRef="#ctx0" brushRef="#br0" timeOffset="1">685 1 4895 0 0,'-11'125'10921'0'0,"7"0"-4371"0"0,-11 121 443 0 0,-57 215-3654 0 0,-56 6-3270 0 0,-146 265-1085 0 0,179-521-1704 0 0,46-118-5145 0 0,12-26-1262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7:31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2359 0 0,'2'0'174'0'0,"0"1"-149"0"0,-1-1 0 0 0,0 1 0 0 0,1 0-1 0 0,-1-1 1 0 0,1 1 0 0 0,-1 0 0 0 0,0 0 0 0 0,0 0 0 0 0,0 0 0 0 0,1 0 0 0 0,-1 1 0 0 0,0-1 0 0 0,0 0 0 0 0,0 0 0 0 0,-1 1 0 0 0,1-1-1 0 0,0 0 1 0 0,1 4 0 0 0,14 36 1658 0 0,-9-22-843 0 0,6 14 647 0 0,-2 1 0 0 0,-1 1 0 0 0,8 52 0 0 0,-1 109 3690 0 0,-28 70-1492 0 0,4-178-3073 0 0,-10 71 417 0 0,5-60-7262 0 0,7-56-523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6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299 96 3767 0 0,'2'1'291'0'0,"5"1"-258"0"0,-1 0-1 0 0,1-1 0 0 0,0 0 1 0 0,-1-1-1 0 0,1 0 1 0 0,0 0-1 0 0,0 0 1 0 0,9-2-1 0 0,13 0 92 0 0,-14 2-110 0 0,-1-1-1 0 0,0-1 1 0 0,1-1 0 0 0,20-6-1 0 0,52-22-140 0 0,-63 22 33 0 0,3-1-5 0 0,-14 5 173 0 0,-1 1 0 0 0,17-10-1 0 0,-9 4-23 0 0,-19 21 360 0 0,-2-7-276 0 0,0 0 0 0 0,0 0 0 0 0,-1 0 0 0 0,0 0 0 0 0,0 0 0 0 0,0-1 0 0 0,-4 8-1 0 0,-5 6 335 0 0,-5 15 179 0 0,-16 28 404 0 0,27-53-896 0 0,0 0 0 0 0,0-1 0 0 0,-1 1-1 0 0,0-1 1 0 0,0 0 0 0 0,-9 6-1 0 0,-9 8 226 0 0,1 1-1 0 0,0 1 0 0 0,-25 33 0 0 0,-30 29 863 0 0,-241 173 5230 0 0,253-208-3399 0 0,97-64 566 0 0,50-16-3252 0 0,-39 15 27 0 0,61-18 564 0 0,115-23 0 0 0,-26 9 34 0 0,-139 34-485 0 0,95-13 1 0 0,-129 26-375 0 0,33 2 1 0 0,-17 0-343 0 0,-34-1 37 0 0,-1 0 0 0 0,1 1 0 0 0,-1-1 1 0 0,1-1-1 0 0,-1 1 0 0 0,1 0 0 0 0,-1 0 0 0 0,1 0 0 0 0,-1 0 0 0 0,1 0 0 0 0,-1 0 0 0 0,1 0 0 0 0,-1-1 0 0 0,0 1 0 0 0,1 0 0 0 0,-1 0 0 0 0,1-1 0 0 0,-1 1 0 0 0,0 0 0 0 0,1-1 0 0 0,-1 1 0 0 0,0 0 0 0 0,1-1 0 0 0,-1 1 0 0 0,0 0 0 0 0,1-1 0 0 0,-1 1 0 0 0,0-1 1 0 0,0 1-1 0 0,0-1 0 0 0,1 1 0 0 0,-1-1 0 0 0,0 1 0 0 0,0 0 0 0 0,0-2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7.1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4031 0 0,'0'0'306'0'0,"1"4"-200"0"0,10 40 3969 0 0,7 78 0 0 0,-18-120-4021 0 0,6 214 7437 0 0,-8-152-5934 0 0,-12 161 2274 0 0,-16 73-1094 0 0,28-269-2775 0 0,3 40 0 0 0,6-7-7331 0 0,0-24-1562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7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75 4895 0 0,'11'-7'129'0'0,"0"1"0"0"0,0 0-1 0 0,0 1 1 0 0,1 0-1 0 0,-1 1 1 0 0,15-3 0 0 0,-10 2 213 0 0,0 1 757 0 0,31-5 0 0 0,50 2 8316 0 0,-42 4-5440 0 0,-35 2-2252 0 0,22 3-1 0 0,-26-1-1052 0 0,0 0 0 0 0,31-3-1 0 0,-24-6-2253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7.8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410 0 4255 0 0,'-9'6'88'0'0,"2"-2"-51"0"0,1 0 0 0 0,-1 0 0 0 0,1 1 0 0 0,0 0-1 0 0,1 0 1 0 0,-1 0 0 0 0,1 1 0 0 0,0-1 0 0 0,-6 10-1 0 0,0 1 266 0 0,0-1 0 0 0,-1-1-1 0 0,-1 0 1 0 0,-1 0 0 0 0,0-2-1 0 0,-22 17 1 0 0,2-1 966 0 0,-100 81 4747 0 0,119-96-5517 0 0,11-9-366 0 0,0-1 0 0 0,0 1 0 0 0,0-1 0 0 0,-1 0 0 0 0,-5 3 1 0 0,1-3-443 0 0,6-4-26 0 0,6-4-527 0 0,31-8-2567 0 0,-22 11 2754 0 0,1-1 1 0 0,17 0-1 0 0,-23 3 758 0 0,1 0-1 0 0,-1 0 1 0 0,0 0-1 0 0,0 1 1 0 0,0 0-1 0 0,0 1 1 0 0,0 0-1 0 0,0 0 1 0 0,-1 0 0 0 0,1 1-1 0 0,-1 0 1 0 0,1 0-1 0 0,-1 0 1 0 0,9 8-1 0 0,-8-6 394 0 0,-1 0 1 0 0,-1 1-1 0 0,1 0 0 0 0,-1 0 1 0 0,0 1-1 0 0,0 0 0 0 0,7 13 1 0 0,-5-4 340 0 0,0 0 0 0 0,6 24 0 0 0,-4-13-200 0 0,-8-23-530 0 0,0-1 0 0 0,1 1 1 0 0,-1-1-1 0 0,1 0 1 0 0,3 4-1 0 0,-5-6-500 0 0,8-5-1474 0 0,0-5-1822 0 0,0-6-1046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8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1 279 5439 0 0,'8'-38'416'0'0,"-7"35"-385"0"0,0 1-1 0 0,1-1 0 0 0,-1 1 0 0 0,0-1 0 0 0,1 1 1 0 0,-1 0-1 0 0,1 0 0 0 0,0-1 0 0 0,-1 1 0 0 0,1 0 1 0 0,0 1-1 0 0,4-4 0 0 0,2-2 452 0 0,-3 3-88 0 0,0 0-1 0 0,0 0 1 0 0,0 1 0 0 0,1 0-1 0 0,-1 0 1 0 0,1 1 0 0 0,-1-1-1 0 0,1 1 1 0 0,0 0 0 0 0,0 1-1 0 0,10-2 1 0 0,13-4 959 0 0,6-3-111 0 0,52-7-1 0 0,-62 11-1084 0 0,-1-1-1 0 0,0-1 1 0 0,0-1 0 0 0,35-18-1 0 0,-1 0 190 0 0,-37 18-280 0 0,5-2 62 0 0,55-17 0 0 0,-79 28-107 0 0,0-1 1 0 0,1 1-1 0 0,-1 0 1 0 0,0-1 0 0 0,0 1-1 0 0,0 0 1 0 0,1 0-1 0 0,-1 0 1 0 0,0 0 0 0 0,0 1-1 0 0,0-1 1 0 0,1 1-1 0 0,-1-1 1 0 0,0 1 0 0 0,0 0-1 0 0,0 0 1 0 0,0 0 0 0 0,0 0-1 0 0,3 2 1 0 0,-3-1 54 0 0,0 1 0 0 0,1-1 0 0 0,-1 1-1 0 0,0-1 1 0 0,-1 1 0 0 0,1 0 0 0 0,0-1 0 0 0,-1 1 0 0 0,0 0 0 0 0,1 0 0 0 0,-1 0 0 0 0,0 4 0 0 0,2 6 287 0 0,-1 0 0 0 0,0 1 0 0 0,-1-1 0 0 0,-1 1 0 0 0,-1 15 0 0 0,-3 39 901 0 0,-12 147 1986 0 0,-17 4-412 0 0,-3 18 274 0 0,35-232-3080 0 0,-1 10-462 0 0,-10-23-1136 0 0,4 1 231 0 0,0-1-1 0 0,0 0 1 0 0,1 0 0 0 0,-9-15 0 0 0,14 21 1079 0 0,-11-18-1811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8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0 4319 0 0,'0'2'332'0'0,"0"13"-301"0"0,-1 31 2960 0 0,-9 65 3142 0 0,-1 14-2149 0 0,10-121-3867 0 0,-12 79 2692 0 0,7-30-1402 0 0,7-16-492 0 0,-1-36-903 0 0,1 1 1 0 0,-1-1-1 0 0,0 1 0 0 0,0-1 1 0 0,1 1-1 0 0,-1-1 1 0 0,0 1-1 0 0,1-1 1 0 0,0 0-1 0 0,-1 1 0 0 0,1-1 1 0 0,1 2-1 0 0,-2-2-51 0 0,1-1 0 0 0,-1 0 0 0 0,0 1 0 0 0,1-1 0 0 0,-1 0 0 0 0,1 0 0 0 0,-1 0 0 0 0,0 1 0 0 0,1-1 0 0 0,-1 0 0 0 0,1 0 0 0 0,-1 0 0 0 0,0 0 0 0 0,1 0 0 0 0,-1 0 0 0 0,1 0 0 0 0,-1 0 0 0 0,1 0 0 0 0,-1 0 0 0 0,0 0 0 0 0,1 0 0 0 0,-1 0 0 0 0,1 0 1 0 0,-1 0-1 0 0,1 0 0 0 0,1-2-421 0 0,1 1 1 0 0,-1 0 0 0 0,0-1 0 0 0,0 1-1 0 0,0-1 1 0 0,-1 1 0 0 0,4-5 0 0 0,-4 6 62 0 0,10-15-4333 0 0,-1-8-1072 0 0</inkml:trace>
  <inkml:trace contextRef="#ctx0" brushRef="#br0" timeOffset="1">197 44 6191 0 0,'-2'14'453'0'0,"2"-11"-155"0"0,-1 1 0 0 0,1-1 0 0 0,-1 1 0 0 0,1 0 0 0 0,0-1 0 0 0,1 6 0 0 0,0 15 3932 0 0,-7 15 37 0 0,3-17-2619 0 0,-8 53 2562 0 0,-3 19-1564 0 0,12-73-2351 0 0,-1-4-151 0 0,1 0 1 0 0,1 0-1 0 0,1 0 1 0 0,2 20-1 0 0,0-29-1279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8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80 2303 0 0,'41'1'167'0'0,"-41"-1"-165"0"0,1 0-1 0 0,0 0 1 0 0,-1 0-1 0 0,1-1 1 0 0,-1 1-1 0 0,1 0 1 0 0,-1-1-1 0 0,1 1 1 0 0,-1 0-1 0 0,1-1 1 0 0,-1 1-1 0 0,1-1 1 0 0,-1 1-1 0 0,1-1 1 0 0,-1 1-1 0 0,0-1 1 0 0,1 1-1 0 0,-1-1 1 0 0,0 1-1 0 0,0-1 1 0 0,1 1-1 0 0,-1-1 1 0 0,0 0-1 0 0,0 1 1 0 0,0-1-1 0 0,1 0 1 0 0,0-18-7 0 0,-1 15 2 0 0,4-32 351 0 0,-3 40-90 0 0,0-1 0 0 0,0 1-1 0 0,1 0 1 0 0,-1-1 0 0 0,1 1-1 0 0,0-1 1 0 0,3 6 0 0 0,-3-8 75 0 0,0 0 0 0 0,0 0 0 0 0,0 0 0 0 0,0 0 0 0 0,0 0 0 0 0,0-1 0 0 0,0 1 0 0 0,0-1 0 0 0,0 1 0 0 0,0-1 0 0 0,0 0 0 0 0,4 0 0 0 0,0 1 970 0 0,-4-1-1133 0 0,0 1 0 0 0,0-1 1 0 0,-1 0-1 0 0,1 0 0 0 0,0 0 0 0 0,0 0 1 0 0,0 0-1 0 0,-1-1 0 0 0,1 1 0 0 0,0 0 1 0 0,-1-1-1 0 0,1 0 0 0 0,0 1 1 0 0,-1-1-1 0 0,3-1 0 0 0,-2 1-107 0 0,0-1 0 0 0,0 0 1 0 0,0 0-1 0 0,0 0 0 0 0,0 0 0 0 0,0 0 1 0 0,-1-1-1 0 0,3-4 0 0 0,-2 4-181 0 0,0 0 0 0 0,0 0 0 0 0,0 0 0 0 0,1 0-1 0 0,-1 0 1 0 0,5-3 0 0 0,-6 5-454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6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0 4199 0 0,'0'21'326'0'0,"1"-7"-195"0"0,2-10-102 0 0,-1-1 56 0 0,2 10 718 0 0,0 0 0 0 0,-1 1 0 0 0,0-1 0 0 0,-1 1 0 0 0,-1 0 1 0 0,0 0-1 0 0,-1 0 0 0 0,-2 24 0 0 0,-5 11 1205 0 0,-13 52 0 0 0,13-71-1751 0 0,-63 199 5247 0 0,56-192-3536 0 0,14-36-1425 0 0,5-9 306 0 0,59-111-117 0 0,-8 13-256 0 0,-17 41-396 0 0,75-95 0 0 0,-113 158-79 0 0,4-4 44 0 0,-1 0 0 0 0,1 1 1 0 0,0 0-1 0 0,1-1 0 0 0,-1 2 0 0 0,1-1 1 0 0,0 1-1 0 0,11-7 0 0 0,-16 11-16 0 0,-1-1 0 0 0,1 1 0 0 0,-1 0 0 0 0,1 0 0 0 0,-1 0 0 0 0,1 0 0 0 0,-1 0 0 0 0,1-1 0 0 0,-1 1 0 0 0,1 0 0 0 0,-1 0 0 0 0,1 0 0 0 0,-1 1 0 0 0,1-1-1 0 0,-1 0 1 0 0,1 0 0 0 0,-1 0 0 0 0,1 0 0 0 0,-1 0 0 0 0,1 1 0 0 0,-1-1 0 0 0,1 0 0 0 0,-1 0 0 0 0,1 1 0 0 0,-1-1 0 0 0,0 0 0 0 0,1 1 0 0 0,0 0 0 0 0,0 0 13 0 0,0 0-1 0 0,0 1 1 0 0,-1-1-1 0 0,1 1 1 0 0,0 0-1 0 0,-1-1 1 0 0,1 1 0 0 0,-1-1-1 0 0,1 3 1 0 0,1 5 164 0 0,-1-1 1 0 0,-1 15 0 0 0,0-22-146 0 0,0 9 128 0 0,-2 0 0 0 0,1-1 0 0 0,-1 1 0 0 0,-1-1-1 0 0,-4 13 1 0 0,-5 19 125 0 0,-26 151 1870 0 0,38-192-2180 0 0,0 1 8 0 0,0-1 0 0 0,0 1 0 0 0,0 0 0 0 0,0-1 0 0 0,0 1-1 0 0,-1-1 1 0 0,1 1 0 0 0,0-1 0 0 0,0 1 0 0 0,1 0 0 0 0,-1-1 0 0 0,0 1 0 0 0,0-1-1 0 0,0 1 1 0 0,0 0 0 0 0,0-1 0 0 0,1 1 0 0 0,-1-1 0 0 0,0 1 0 0 0,0-1 0 0 0,1 1-1 0 0,0 0 1 0 0,4 0-1 0 0,-3-1-11 0 0,-1-1 0 0 0,1 0 0 0 0,-1 1 0 0 0,1-1 0 0 0,-1 0 0 0 0,0 0 0 0 0,1 0 0 0 0,-1 0 0 0 0,0 0 0 0 0,0 0 0 0 0,0 0 0 0 0,0-1 0 0 0,0 1 0 0 0,1-2 0 0 0,12-22 0 0 0,-10 17 0 0 0,98-190 0 0 0,-82 158 0 0 0,2 1 0 0 0,50-67 0 0 0,-71 104 0 0 0,1 0 0 0 0,-1 0 0 0 0,1 0 0 0 0,-1 0 0 0 0,1 0 0 0 0,0 1 0 0 0,0-1 0 0 0,0 1 0 0 0,0 0 0 0 0,0-1 0 0 0,3 0 0 0 0,2 3 0 0 0,-5 2 0 0 0,-1-1 0 0 0,1 0 0 0 0,0 1 0 0 0,-1-1 0 0 0,0 1 0 0 0,1-1 0 0 0,-1 1 0 0 0,0-1 0 0 0,0 1 0 0 0,-1 0 0 0 0,1 0 0 0 0,0 5 0 0 0,3 38 0 0 0,-4-38 0 0 0,-1 33 0 0 0,-7 53 0 0 0,4-58 0 0 0,2 0 0 0 0,1 38 0 0 0,1-67 0 0 0,1-1 0 0 0,0 0 0 0 0,0 0 0 0 0,0 0 0 0 0,1-1 0 0 0,0 1 0 0 0,0 0 0 0 0,4 7 0 0 0,-5-11 0 0 0,0 0 0 0 0,1 0 0 0 0,-1 0 0 0 0,1 0 0 0 0,0 0 0 0 0,-1 0 0 0 0,1 0 0 0 0,0-1 0 0 0,0 1 0 0 0,0-1 0 0 0,1 1 0 0 0,-1-1 0 0 0,0 0 0 0 0,0 0 0 0 0,1 0 0 0 0,-1 0 0 0 0,0 0 0 0 0,1-1 0 0 0,-1 1 0 0 0,1-1 0 0 0,-1 1 0 0 0,4-1 0 0 0,14-1-2111 0 0,1-4-4806 0 0,3-4-3279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9.3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72 153 3023 0 0,'8'2'3047'0'0,"-6"-2"-2984"0"0,-1-1 1 0 0,1 0-1 0 0,0 1 0 0 0,-1-1 0 0 0,1 0 0 0 0,-1 0 1 0 0,1 0-1 0 0,-1-1 0 0 0,0 1 0 0 0,1 0 1 0 0,-1 0-1 0 0,0-1 0 0 0,1-1 0 0 0,14-25 479 0 0,-14 23-466 0 0,1 1-1 0 0,-1-1 1 0 0,1 0 0 0 0,0 1-1 0 0,0 0 1 0 0,0 0-1 0 0,5-5 1 0 0,2 2 115 0 0,0 1 1 0 0,11-6-1 0 0,17-12 156 0 0,-7 3-1027 0 0,-30 20 315 0 0,-4 15-3015 0 0,-2-6 3187 0 0,0-1 0 0 0,0 0-1 0 0,-1-1 1 0 0,0 0 0 0 0,0 0 0 0 0,-1 0 0 0 0,-13 9-1 0 0,-9 8 999 0 0,19-12-342 0 0,0 0 0 0 0,0 0 0 0 0,-11 18 1 0 0,15-20-60 0 0,11-10 210 0 0,10-5 389 0 0,16-12 345 0 0,-27 16-1377 0 0,-1 0-1 0 0,0 0 1 0 0,0 0-1 0 0,1 1 1 0 0,3-2-1 0 0,13-7-359 0 0,-19 10 350 0 0,-1-1 1 0 0,1 1-1 0 0,0-1 1 0 0,-1 1-1 0 0,1 0 1 0 0,0-1-1 0 0,0 1 1 0 0,-1 0-1 0 0,1 0 1 0 0,0 0 0 0 0,0 0-1 0 0,0 0 1 0 0,-1 0-1 0 0,1 0 1 0 0,0 0-1 0 0,0 0 1 0 0,0 0-1 0 0,10 0-2799 0 0,-11 1 2672 0 0,0 0-1 0 0,1 0 0 0 0,-1 0 1 0 0,0 1-1 0 0,0-1 1 0 0,0 0-1 0 0,0 0 1 0 0,-1 0-1 0 0,1 1 0 0 0,0-1 1 0 0,0 0-1 0 0,-1 0 1 0 0,0 3-1 0 0,-5 8 353 0 0,0-1-1 0 0,0 1 1 0 0,-1-1-1 0 0,-1 0 1 0 0,0-1-1 0 0,-18 19 1 0 0,-65 52 3998 0 0,61-57-2495 0 0,25-19-892 0 0,-1-1-1 0 0,0 0 1 0 0,-13 7 3146 0 0,28-11-931 0 0,18 3 13 0 0,-17-1-2312 0 0,-1-1 1 0 0,1-1-1 0 0,0 1 1 0 0,-1-2-1 0 0,15-1 0 0 0,34-7 852 0 0,-26 5-286 0 0,57-15 0 0 0,-47 7-702 0 0,-6 1-2578 0 0,-12 4-4611 0 0,3-4-3076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59.7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32 5351 0 0,'-59'0'576'0'0,"56"-8"-576"0"0,3-6 640 0 0,0 5 3776 0 0,5 10-7312 0 0,4 3-632 0 0</inkml:trace>
  <inkml:trace contextRef="#ctx0" brushRef="#br0" timeOffset="1">138 334 2159 0 0,'-18'100'443'0'0,"-7"1"2848"0"0,4-21 1878 0 0,12-46-2086 0 0,5-24-2002 0 0,1 1-1 0 0,1-1 1 0 0,0 1 0 0 0,-1 18 0 0 0,3-28-651 0 0,1-1-462 0 0,0-1 0 0 0,1 1 0 0 0,-1 0-1 0 0,0-1 1 0 0,1 1 0 0 0,-1-1 0 0 0,0 1 0 0 0,1-1-1 0 0,-1 0 1 0 0,0 0 0 0 0,0 1 0 0 0,0-1-1 0 0,0 0 1 0 0,0 0 0 0 0,0 0 0 0 0,0 0 0 0 0,1-1-1 0 0,16-24-1359 0 0,-14 20 748 0 0,12-23-3721 0 0,1-7-1242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0.3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15 4863 0 0,'8'-3'465'0'0,"1"0"0"0"0,-1 1 0 0 0,1 0 1 0 0,-1 0-1 0 0,1 1 0 0 0,0 0 0 0 0,0 1 0 0 0,9 0 0 0 0,4 2 758 0 0,44 8 0 0 0,-61-8-1149 0 0,-1-1-1 0 0,0 1 1 0 0,0 0-1 0 0,0-1 0 0 0,0 2 1 0 0,0-1-1 0 0,0 0 1 0 0,0 1-1 0 0,-1 0 1 0 0,1 0-1 0 0,-1 0 0 0 0,0 0 1 0 0,5 6-1 0 0,0 2-16 0 0,-1 0 0 0 0,1 1-1 0 0,5 13 1 0 0,48 116 1985 0 0,-52-114-1534 0 0,-1 0-1 0 0,-1 1 1 0 0,4 39 0 0 0,7 286 2192 0 0,-20-275-1941 0 0,-4 0 0 0 0,-24 118-1 0 0,25-171-432 0 0,-1 0 0 0 0,-1-1 1 0 0,-1 1-1 0 0,-18 38 0 0 0,24-60-248 0 0,0 0 1 0 0,0 0 0 0 0,-1 0-1 0 0,1 0 1 0 0,0 0 0 0 0,-1-1-1 0 0,0 1 1 0 0,1-1-1 0 0,-1 1 1 0 0,0-1 0 0 0,0 0-1 0 0,-1 0 1 0 0,1-1 0 0 0,-5 3-1 0 0,3-3-1 0 0,0 1 0 0 0,0-1 0 0 0,0 0-1 0 0,0 0 1 0 0,0-1 0 0 0,0 0 0 0 0,0 0 0 0 0,0 0 0 0 0,-8-1-1 0 0,4-1-33 0 0,0 0 0 0 0,0 0 0 0 0,1-1 0 0 0,-1 0-1 0 0,1-1 1 0 0,0 1 0 0 0,0-2 0 0 0,0 1 0 0 0,1-1-1 0 0,-1 0 1 0 0,-9-9 0 0 0,-3-7-31 0 0,1 0 0 0 0,1-1-1 0 0,1-1 1 0 0,-24-41 0 0 0,21 25-94 0 0,1-1-1 0 0,-18-55 1 0 0,20 42-15 0 0,1-1-1 0 0,-12-84 0 0 0,25 111 67 0 0,1 1 0 0 0,1-1 0 0 0,1 1 0 0 0,1-1 0 0 0,1 1 0 0 0,2 0 0 0 0,10-40 0 0 0,-11 57 152 0 0,0 0 1 0 0,0 1-1 0 0,1 0 1 0 0,0-1 0 0 0,0 1-1 0 0,1 1 1 0 0,0-1-1 0 0,1 1 1 0 0,0 0-1 0 0,0 0 1 0 0,12-11-1 0 0,-14 15-48 0 0,0 0 0 0 0,1 0 0 0 0,-1 0 0 0 0,1 1 0 0 0,0-1 0 0 0,-1 1 0 0 0,1 0 0 0 0,0 1-1 0 0,0-1 1 0 0,0 1 0 0 0,1 0 0 0 0,-1 0 0 0 0,0 0 0 0 0,0 1 0 0 0,1 0 0 0 0,-1 0 0 0 0,0 0-1 0 0,0 1 1 0 0,1 0 0 0 0,8 2 0 0 0,-11-2 34 0 0,-2-1-98 0 0,0 1 1 0 0,0-1-1 0 0,0 1 1 0 0,0-1-1 0 0,0 1 0 0 0,0 0 1 0 0,0 0-1 0 0,0-1 1 0 0,0 1-1 0 0,0 0 1 0 0,1 2-1 0 0,0 0 11 0 0,3 2 7 0 0,0 0-1 0 0,0 0 1 0 0,-1 0 0 0 0,0 1-1 0 0,0-1 1 0 0,0 1 0 0 0,-1 0-1 0 0,0 0 1 0 0,4 12 0 0 0,-4-7 28 0 0,0 0 0 0 0,-1 0 0 0 0,0 0 0 0 0,0 0 0 0 0,-1 16 0 0 0,-2 0 27 0 0,-2-1 0 0 0,0 1 1 0 0,-1-1-1 0 0,-11 33 0 0 0,11-44-8 0 0,-1 1 1 0 0,-1-1-1 0 0,0 0 0 0 0,-11 17 1 0 0,14-27-50 0 0,0 0 1 0 0,0-1 0 0 0,0 1 0 0 0,-1-1 0 0 0,0 1 0 0 0,0-1 0 0 0,0 0-1 0 0,-1 0 1 0 0,1-1 0 0 0,-1 0 0 0 0,0 1 0 0 0,0-1 0 0 0,0-1 0 0 0,0 1-1 0 0,-8 1 1 0 0,11-3-14 0 0,0-1-1 0 0,1 1 1 0 0,-1-1-1 0 0,0 0 1 0 0,0 0-1 0 0,0 0 1 0 0,0 0-1 0 0,0 0 1 0 0,0 0-1 0 0,0-1 1 0 0,0 1-1 0 0,0-1 1 0 0,0 1-1 0 0,0-1 1 0 0,1 0-1 0 0,-1 1 1 0 0,0-1 0 0 0,0 0-1 0 0,-1-2 1 0 0,-3-1 83 0 0,0-1 0 0 0,1 0 0 0 0,-10-12 0 0 0,-10-9 69 0 0,24 26-163 0 0,0-1 0 0 0,0 0 0 0 0,-1 0 0 0 0,1-1 0 0 0,0 1 0 0 0,0 0 0 0 0,1 0 0 0 0,-1 0 0 0 0,0-1 0 0 0,0 1 0 0 0,0 0 0 0 0,1-1 0 0 0,-1 1 0 0 0,1-1 0 0 0,-1 1 0 0 0,1 0 0 0 0,0-1 0 0 0,-1-2 0 0 0,1 1 4 0 0,0 0-1 0 0,1 1 1 0 0,-1-1-1 0 0,1 0 1 0 0,-1 0-1 0 0,1 1 1 0 0,0-1-1 0 0,0 1 1 0 0,2-5-1 0 0,1-1 11 0 0,1 0-1 0 0,0 1 1 0 0,1 0 0 0 0,-1 0-1 0 0,11-9 1 0 0,87-72 820 0 0,-80 70-662 0 0,-1 1-106 0 0,26-17 1 0 0,-15 17-8952 0 0,-12 7-1159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0.8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182 0 4607 0 0,'-4'36'321'0'0,"-16"63"-1"0"0,13-68 86 0 0,-10 28 2299 0 0,-43 102 1 0 0,-4 11 6123 0 0,62-163-8157 0 0,0 0 1 0 0,0 0-1 0 0,1 0 1 0 0,-1 14-1 0 0,2-19-406 0 0,0-1-1 0 0,0 1 1 0 0,1 0 0 0 0,-1 0-1 0 0,1 0 1 0 0,0-1 0 0 0,0 1-1 0 0,0-1 1 0 0,1 1-1 0 0,-1 0 1 0 0,1-1 0 0 0,0 0-1 0 0,3 6 1 0 0,-4-8-182 0 0,0 0-1 0 0,0 0 1 0 0,0 0-1 0 0,0 0 1 0 0,1 0-1 0 0,-1 0 1 0 0,0 0-1 0 0,0-1 1 0 0,1 1-1 0 0,-1 0 1 0 0,0-1-1 0 0,1 1 1 0 0,-1-1-1 0 0,1 1 1 0 0,-1-1-1 0 0,1 0 1 0 0,2 1-1 0 0,-1-1-5 0 0,0 0 0 0 0,0-1 0 0 0,0 1 0 0 0,0-1 1 0 0,0 1-1 0 0,-1-1 0 0 0,1 0 0 0 0,4-2 0 0 0,3-2 26 0 0,-1 0 1 0 0,0 0-1 0 0,15-14 1 0 0,6-6-175 0 0,-2-2 0 0 0,44-52 1 0 0,0-19-3410 0 0,-56 73 1895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1.6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48 192 6127 0 0,'-34'11'998'0'0,"20"-10"2014"0"0,54-1 4699 0 0,54-8-4848 0 0,-78 6-2471 0 0,0 1 0 0 0,26 2 0 0 0,-35-1-280 0 0,1 1-15 0 0,1 0 0 0 0,-1 0 0 0 0,1 0 0 0 0,-1 1-1 0 0,1 1 1 0 0,-1-1 0 0 0,12 7 0 0 0,-16-7-52 0 0,0 0 1 0 0,1 1-1 0 0,-1 0 1 0 0,0-1-1 0 0,0 2 0 0 0,0-1 1 0 0,-1 0-1 0 0,1 1 1 0 0,-1 0-1 0 0,0 0 1 0 0,0 0-1 0 0,0 0 0 0 0,-1 0 1 0 0,3 6-1 0 0,0 1 135 0 0,-1 1-1 0 0,-1 0 1 0 0,0 0 0 0 0,-1 0-1 0 0,2 25 1 0 0,-4 65 624 0 0,-2-42-583 0 0,-17 162 163 0 0,7-117-111 0 0,9-70-130 0 0,-15 66 1 0 0,17-99-32 0 0,-9-4 145 0 0,6 0-229 0 0,1 0 0 0 0,0 0 0 0 0,-1-1 1 0 0,1 1-1 0 0,0-1 0 0 0,0 0 0 0 0,1 1 0 0 0,-1-1 0 0 0,1-1 0 0 0,-4-3 0 0 0,-2-3 23 0 0,-8-10-15 0 0,1 0 0 0 0,-23-40 0 0 0,31 48-25 0 0,1 0 1 0 0,1-1 0 0 0,0 1-1 0 0,1-1 1 0 0,0-1 0 0 0,-3-23-1 0 0,6 29-14 0 0,1 0-1 0 0,0-1 1 0 0,1 1-1 0 0,0 0 1 0 0,0 0-1 0 0,1 0 1 0 0,0 0-1 0 0,5-15 1 0 0,4-1-179 0 0,18-32 0 0 0,-18 37 60 0 0,2-4-568 0 0,2 1 0 0 0,0 1 1 0 0,26-27-1 0 0,61-54-4369 0 0,-58 60 2779 0 0,37-39-1003 0 0,52-49 1846 0 0,-117 116 1944 0 0,1 1 1 0 0,0 1 0 0 0,28-16-1 0 0,-41 26-154 0 0,0 0-1 0 0,0 1 1 0 0,0-1-1 0 0,0 1 1 0 0,1 0-1 0 0,-1 0 0 0 0,0 0 1 0 0,1 1-1 0 0,-1-1 1 0 0,6 1-1 0 0,2 1 979 0 0,1 1 0 0 0,13 2 0 0 0,-25-3-1278 0 0,3-1 232 0 0,0 1 0 0 0,-1 0 0 0 0,1 0 0 0 0,0 0 0 0 0,-1 1 0 0 0,1-1 0 0 0,-1 1 0 0 0,1 0 0 0 0,-1 0 0 0 0,0 0 1 0 0,0 1-1 0 0,6 4 0 0 0,-8-5-241 0 0,1 0 0 0 0,-1 0 0 0 0,0 1 0 0 0,1-1 0 0 0,-1 0 1 0 0,0 0-1 0 0,0 1 0 0 0,-1-1 0 0 0,1 1 0 0 0,0-1 0 0 0,-1 1 1 0 0,0-1-1 0 0,1 1 0 0 0,-1-1 0 0 0,0 1 0 0 0,0 0 0 0 0,-1-1 1 0 0,1 1-1 0 0,0-1 0 0 0,-2 5 0 0 0,0 1 40 0 0,-1-1 0 0 0,0 1-1 0 0,0-1 1 0 0,-1 0 0 0 0,0 0 0 0 0,-8 12 0 0 0,0-4 86 0 0,-23 24 1 0 0,5-11 237 0 0,-2-1 0 0 0,-1-1 0 0 0,-55 32 1 0 0,-117 48 2574 0 0,192-101-2748 0 0,6-1-8 0 0,21-4-137 0 0,3-1-90 0 0,-1-1 0 0 0,1 0 0 0 0,-1-2 0 0 0,0 0 0 0 0,18-7 0 0 0,-9 3 0 0 0,28-4 0 0 0,65-3 0 0 0,18-3 0 0 0,-131 17-8 0 0,0 0-117 0 0,1 0-1 0 0,-1 0 1 0 0,0-1-1 0 0,0 1 1 0 0,0-1-1 0 0,0 0 1 0 0,0-1-1 0 0,6-3 1 0 0,-7-1-3870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2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 1 5695 0 0,'-34'131'6692'0'0,"-51"127"-1"0"0,61-191-4534 0 0,12-35-968 0 0,2 0-1 0 0,1 0 0 0 0,1 0 1 0 0,2 1-1 0 0,-2 36 1 0 0,8-64-1073 0 0,0 0 0 0 0,0-1 0 0 0,1 1 0 0 0,-1 0 1 0 0,1-1-1 0 0,0 1 0 0 0,0 0 0 0 0,1-1 0 0 0,-1 1 0 0 0,1-1 0 0 0,0 0 1 0 0,0 0-1 0 0,4 6 0 0 0,-4-7-63 0 0,1-1 1 0 0,-1 1-1 0 0,1 0 1 0 0,0-1 0 0 0,0 1-1 0 0,0-1 1 0 0,0 0-1 0 0,0 0 1 0 0,1 0-1 0 0,-1-1 1 0 0,1 1-1 0 0,-1-1 1 0 0,1 0-1 0 0,-1 0 1 0 0,1 0-1 0 0,6 1 1 0 0,3-1-18 0 0,0-1 0 0 0,0 0 0 0 0,0-1 1 0 0,0 0-1 0 0,0-1 0 0 0,19-5 0 0 0,29-4 64 0 0,-56 11-70 0 0,0 0 1 0 0,1 0-1 0 0,-1 1 0 0 0,0-1 1 0 0,1 1-1 0 0,-1 1 1 0 0,0-1-1 0 0,0 1 0 0 0,0-1 1 0 0,0 2-1 0 0,7 3 0 0 0,16 5 163 0 0,-28-10-205 0 0,1 0 0 0 0,-1 0 0 0 0,1 0 0 0 0,-1-1 0 0 0,1 1 0 0 0,-1 0 0 0 0,1 0 0 0 0,-1 0 0 0 0,0 0 0 0 0,0 0 0 0 0,0 0 0 0 0,1 0 0 0 0,-1 0 0 0 0,0 0 0 0 0,0 0 0 0 0,0 0 0 0 0,0 0 0 0 0,0 0 0 0 0,-1 0 0 0 0,1 1 0 0 0,0-1 2 0 0,-2 6 37 0 0,1-1 0 0 0,-1 1 0 0 0,0 0 0 0 0,0-1 0 0 0,-1 1 0 0 0,0-1 0 0 0,0 0 0 0 0,-1 0 0 0 0,-5 7 0 0 0,-6 8 42 0 0,-21 19 0 0 0,36-39-68 0 0,-12 10 110 0 0,0 1 1 0 0,0-2-1 0 0,-1 0 0 0 0,-25 14 1 0 0,-61 27 108 0 0,77-40-290 0 0,-58 22 171 0 0,80-33-101 0 0,0 0 0 0 0,0 0 0 0 0,0 0 0 0 0,1 0 0 0 0,-1 0 0 0 0,0 0 0 0 0,0 0 0 0 0,0 0 0 0 0,1 0 0 0 0,-1 0 0 0 0,0 0 0 0 0,0 0 0 0 0,0 0 0 0 0,0 1 0 0 0,1-1 0 0 0,-1 0 0 0 0,0 0 0 0 0,0 0 0 0 0,0 0 0 0 0,0 0 0 0 0,0 0 0 0 0,1 1 0 0 0,-1-1 0 0 0,0 0 0 0 0,0 0 0 0 0,0 0 0 0 0,0 0 0 0 0,0 1 0 0 0,0-1 0 0 0,0 0 0 0 0,0 0 0 0 0,0 0 0 0 0,1 1 0 0 0,-1-1 0 0 0,0 0 0 0 0,0 0 0 0 0,0 0 0 0 0,0 1 0 0 0,0-1 0 0 0,0 0 0 0 0,0 0 0 0 0,0 0 0 0 0,-1 1 0 0 0,1-1 0 0 0,0 0 0 0 0,0 0 0 0 0,0 0 0 0 0,0 1 0 0 0,0-1 0 0 0,0 0 0 0 0,0 0 0 0 0,0 0 0 0 0,0 0 0 0 0,-1 1 0 0 0,1-1 0 0 0,0 0 0 0 0,0 0 0 0 0,0 0 0 0 0,0 0 0 0 0,0 0 0 0 0,-1 0 0 0 0,1 1 0 0 0,0-1 0 0 0,0 0 0 0 0,0 0 0 0 0,0 0 0 0 0,-1 0 0 0 0,1 0 0 0 0,14 6 0 0 0,1-1 0 0 0,0 0 0 0 0,0-1 0 0 0,19 2 0 0 0,65 4 0 0 0,-85-9 0 0 0,27 1 0 0 0,1-2 0 0 0,0-2 0 0 0,77-13 0 0 0,-95 11-2 0 0,-7 1-7 0 0,0 0 0 0 0,0-1 0 0 0,25-9-1 0 0,-37 10 6 0 0,0 1-1 0 0,0-1 0 0 0,0 0 1 0 0,0 0-1 0 0,-1 0 0 0 0,1 0 1 0 0,-1-1-1 0 0,0 0 0 0 0,0 0 1 0 0,0 0-1 0 0,-1 0 0 0 0,1-1 1 0 0,-1 0-1 0 0,0 1 0 0 0,2-7 1 0 0,-3 8 83 0 0,5-13-2586 0 0,-1-2-4135 0 0,-1-7-3487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2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1 5383 0 0,'0'0'416'0'0,"-1"1"-272"0"0,-9 21 614 0 0,-2-2 0 0 0,-14 22 0 0 0,13-23 1259 0 0,1 0-1 0 0,-15 34 0 0 0,24-46-1798 0 0,0 1 0 0 0,1-1-1 0 0,0 1 1 0 0,1-1 0 0 0,-1 1 0 0 0,1 0-1 0 0,1 0 1 0 0,0 0 0 0 0,0 0 0 0 0,0-1-1 0 0,3 14 1 0 0,8 26 567 0 0,-5-26-377 0 0,-1 1-1 0 0,1 22 1 0 0,-5-24 225 0 0,-1 0 0 0 0,-1 0 0 0 0,-5 30 0 0 0,-18 57 1921 0 0,5-23-655 0 0,14-54-1725 0 0,5-28-322 0 0,10-9-3928 0 0,0 0 2261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2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0 6391 0 0,'0'2'492'0'0,"-31"136"8879"0"0,9-50-3838 0 0,8-21-3556 0 0,3 1 0 0 0,-5 111 0 0 0,16-148-1416 0 0,1-1 0 0 0,1 1 0 0 0,2-1 0 0 0,0 0 0 0 0,3 0 0 0 0,0-1 0 0 0,2 1 0 0 0,17 38 0 0 0,-17-50-561 0 0,1 0 0 0 0,1-1 0 0 0,16 21 0 0 0,-20-29 0 0 0,1 0 0 0 0,0-1 0 0 0,0 0 0 0 0,0-1 0 0 0,1 0 0 0 0,0 0 0 0 0,15 8 0 0 0,-21-13-113 0 0,1-1 0 0 0,-1 0-1 0 0,0 0 1 0 0,1-1 0 0 0,-1 1 0 0 0,0 0 0 0 0,1-1 0 0 0,-1 0-1 0 0,0 0 1 0 0,1 0 0 0 0,-1 0 0 0 0,1-1 0 0 0,-1 1-1 0 0,0-1 1 0 0,1 0 0 0 0,-1 0 0 0 0,0 0 0 0 0,0 0 0 0 0,0-1-1 0 0,0 1 1 0 0,0-1 0 0 0,0 0 0 0 0,0 0 0 0 0,0 0-1 0 0,-1 0 1 0 0,3-3 0 0 0,7-8-1591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3.2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763 11 5495 0 0,'0'-1'122'0'0,"-1"0"0"0"0,0 1 0 0 0,1-1-1 0 0,-1 0 1 0 0,0 0 0 0 0,0 1 0 0 0,1-1-1 0 0,-1 1 1 0 0,0-1 0 0 0,0 1 0 0 0,0-1-1 0 0,0 1 1 0 0,0-1 0 0 0,0 1 0 0 0,0 0-1 0 0,1 0 1 0 0,-1-1 0 0 0,0 1 0 0 0,0 0-1 0 0,0 0 1 0 0,0 0 0 0 0,0 0 0 0 0,0 0 0 0 0,0 0-1 0 0,0 0 1 0 0,0 0 0 0 0,0 1 0 0 0,0-1-1 0 0,0 0 1 0 0,0 1 0 0 0,0-1 0 0 0,0 0-1 0 0,0 1 1 0 0,-1 0 0 0 0,-4 3 1870 0 0,0-1-1 0 0,1 1 1 0 0,-10 9 0 0 0,12-10-1594 0 0,-84 75 8405 0 0,-36 49-4241 0 0,69-70-4135 0 0,-2-2-1 0 0,-122 91 1 0 0,114-98-152 0 0,-69 46-2006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6.6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204 167 4319 0 0,'-50'-1'332'0'0,"44"1"-201"0"0,7 2-149 0 0,8 1 316 0 0,6-6 703 0 0,0-2 1 0 0,-1 0-1 0 0,1 0 0 0 0,-1-2 0 0 0,20-11 1 0 0,-8 5 430 0 0,17-9 187 0 0,0 2-1 0 0,2 2 1 0 0,76-21 0 0 0,-101 34-1413 0 0,-11 2-103 0 0,1 1 0 0 0,-1 0 0 0 0,1 0 0 0 0,-1 1 1 0 0,1 1-1 0 0,0-1 0 0 0,0 1 0 0 0,11 2 0 0 0,-20-1-81 0 0,0-1 0 0 0,1 0-1 0 0,-1 1 1 0 0,0-1 0 0 0,0 1 0 0 0,0-1 0 0 0,0 1-1 0 0,0 0 1 0 0,0-1 0 0 0,0 1 0 0 0,0 0-1 0 0,0 0 1 0 0,0 0 0 0 0,0 0 0 0 0,-1 0-1 0 0,1 0 1 0 0,0 0 0 0 0,-1 0 0 0 0,1 0-1 0 0,-1 0 1 0 0,1 0 0 0 0,-1 0 0 0 0,1 0 0 0 0,-1 1-1 0 0,0-1 1 0 0,1 0 0 0 0,-1 0 0 0 0,0 1-1 0 0,0-1 1 0 0,0 0 0 0 0,0 0 0 0 0,0 2-1 0 0,-1 5 96 0 0,0-1-1 0 0,0 1 0 0 0,0-1 0 0 0,-4 8 0 0 0,4-10 30 0 0,-6 16 331 0 0,-1 1-1 0 0,-1-1 0 0 0,0-1 0 0 0,-2 1 0 0 0,-20 27 1 0 0,-76 89 1371 0 0,78-103-1589 0 0,-13 15 130 0 0,2 1-1 0 0,-46 78 0 0 0,79-115-370 0 0,-97 164 814 0 0,74-132-496 0 0,-63 74-1 0 0,81-104-322 0 0,9-11-25 0 0,-1 1-1 0 0,0-1 1 0 0,0 0-1 0 0,0 0 1 0 0,0 0 0 0 0,-1-1-1 0 0,0 1 1 0 0,-9 5-1 0 0,20-29-2048 0 0,2 7 973 0 0,-1 0 0 0 0,2 1 0 0 0,-1 1 0 0 0,2-1 0 0 0,14-13-1 0 0,10-13-1095 0 0,-23 24 1546 0 0,15-19-1088 0 0,50-49 1 0 0,-69 76 1699 0 0,0 0-1 0 0,1 1 1 0 0,-1-1 0 0 0,16-7 0 0 0,-20 12 59 0 0,-1 0-1 0 0,1 0 1 0 0,-1 0-1 0 0,1 0 0 0 0,0 0 1 0 0,-1 1-1 0 0,1-1 1 0 0,0 1-1 0 0,-1 0 1 0 0,1 0-1 0 0,0 0 1 0 0,0 0-1 0 0,-1 0 1 0 0,1 0-1 0 0,0 1 0 0 0,-1-1 1 0 0,1 1-1 0 0,0 0 1 0 0,4 2-1 0 0,-4 1 622 0 0,1 5-260 0 0,-1 1 1 0 0,-1-1 0 0 0,0 1 0 0 0,0 0 0 0 0,-1 0 0 0 0,0 0 0 0 0,0 0 0 0 0,-1 0 0 0 0,-2 13-1 0 0,-3 10 1396 0 0,-12 48 0 0 0,16-79-1737 0 0,-9 47 1268 0 0,26-66-1466 0 0,22-25-3780 0 0,1 1 0 0 0,1 1 0 0 0,87-62 0 0 0,-117 95 3869 0 0,0 1 0 0 0,18-7 0 0 0,-24 11 155 0 0,0 1 0 0 0,-1-1 1 0 0,2 1-1 0 0,-1 0 0 0 0,0 0 0 0 0,0 1 0 0 0,0-1 0 0 0,0 1 0 0 0,1 0 1 0 0,5 0-1 0 0,-8 1 140 0 0,1 0-1 0 0,-1 0 1 0 0,0 0 0 0 0,1 0 0 0 0,-1 0 0 0 0,0 0 0 0 0,0 1 0 0 0,0-1 0 0 0,0 1-1 0 0,0-1 1 0 0,0 1 0 0 0,-1 0 0 0 0,1 0 0 0 0,0-1 0 0 0,1 4 0 0 0,1 1 1089 0 0,0 1-1 0 0,-1-1 1 0 0,5 12 0 0 0,0 5 285 0 0,5 16 1771 0 0,-2-23-4513 0 0,-10-15 572 0 0,0 0 0 0 0,1 0 0 0 0,-1 1 0 0 0,0-1 0 0 0,1 0 1 0 0,0 0-1 0 0,-1 0 0 0 0,3 0 0 0 0,6 3-6902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7.3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308 53 4895 0 0,'-1'-3'105'0'0,"1"0"-1"0"0,-1 1 0 0 0,0-1 1 0 0,0 1-1 0 0,0-1 0 0 0,0 1 0 0 0,0-1 1 0 0,0 1-1 0 0,-1 0 0 0 0,1-1 1 0 0,-1 1-1 0 0,0 0 0 0 0,0 0 0 0 0,0 0 1 0 0,0 0-1 0 0,0 0 0 0 0,0 1 1 0 0,-4-3-1 0 0,3 2 82 0 0,0 1 0 0 0,0 0 0 0 0,0 0 0 0 0,0 1 0 0 0,0-1 0 0 0,0 0 0 0 0,0 1-1 0 0,0 0 1 0 0,0 0 0 0 0,0 0 0 0 0,0 0 0 0 0,0 0 0 0 0,-1 1 0 0 0,1-1 0 0 0,0 1 0 0 0,-3 1 0 0 0,-6 2 204 0 0,1 0 1 0 0,0 1-1 0 0,0 1 1 0 0,0 0-1 0 0,1 1 1 0 0,-1 0-1 0 0,2 0 1 0 0,-1 1-1 0 0,1 0 1 0 0,0 1-1 0 0,1 0 0 0 0,-11 14 1 0 0,8-8 79 0 0,1 1 1 0 0,0 0-1 0 0,1 1 0 0 0,1 0 1 0 0,1 1-1 0 0,0-1 0 0 0,-5 28 1 0 0,9-34-36 0 0,2-1 0 0 0,-1 1 0 0 0,1 0 1 0 0,1 0-1 0 0,0 0 0 0 0,1 0 0 0 0,0 0 0 0 0,1 0 1 0 0,0-1-1 0 0,0 1 0 0 0,1 0 0 0 0,0-1 1 0 0,1 0-1 0 0,1 0 0 0 0,7 13 0 0 0,-11-21-370 0 0,1-1-1 0 0,0 1 0 0 0,-1-1 0 0 0,1 0 1 0 0,0 0-1 0 0,0 0 0 0 0,0 0 0 0 0,0 0 1 0 0,0 0-1 0 0,0 0 0 0 0,0-1 0 0 0,0 1 1 0 0,1-1-1 0 0,-1 1 0 0 0,3-1 0 0 0,0 1 23 0 0,19 4-298 0 0,37 7 466 0 0,-20-11-7949 0 0,-16-3-604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6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6967 0 0,'0'0'535'0'0,"1"1"-347"0"0,10 23 2017 0 0,-1 0-1 0 0,-1 0 1 0 0,-1 0-1 0 0,6 35 1 0 0,10 29 4124 0 0,-15-60-5121 0 0,-4-9-331 0 0,12 26-1 0 0,-16-41-862 0 0,1 0-1 0 0,1 0 1 0 0,-1 0-1 0 0,0 0 0 0 0,1-1 1 0 0,0 1-1 0 0,0-1 1 0 0,0 1-1 0 0,0-1 1 0 0,1 0-1 0 0,5 4 0 0 0,-8-6-186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7.3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4287 0 0,'4'0'299'0'0,"40"0"4214"0"0,0 1 0 0 0,0 2 0 0 0,52 10 0 0 0,-92-12-4221 0 0,0 1 0 0 0,1-1 0 0 0,-1 0 1 0 0,0 1-1 0 0,0 0 0 0 0,0 0 0 0 0,0 0 0 0 0,0 1 0 0 0,-1-1 1 0 0,1 1-1 0 0,3 3 0 0 0,-5-4-136 0 0,0 1 0 0 0,0-1 0 0 0,0 1-1 0 0,-1-1 1 0 0,1 1 0 0 0,-1 0 0 0 0,0-1 0 0 0,0 1 0 0 0,0 0 0 0 0,0 0 0 0 0,0 0-1 0 0,0 0 1 0 0,-1 0 0 0 0,1 0 0 0 0,-1 0 0 0 0,0 0 0 0 0,0 3 0 0 0,-2 14 354 0 0,0 0 0 0 0,-2 0-1 0 0,0 0 1 0 0,-11 32 0 0 0,-39 72 734 0 0,50-118-1361 0 0,0 1 1 0 0,-1-1-1 0 0,1 0 1 0 0,-1 0-1 0 0,0 0 1 0 0,-1-1-1 0 0,1 1 1 0 0,-1-1-1 0 0,-7 4 1 0 0,3-4-551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7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328 17 3567 0 0,'0'0'278'0'0,"2"0"-54"0"0,9-1 952 0 0,-1 0 0 0 0,0-1 0 0 0,11-3 0 0 0,15-3 3500 0 0,-34 8-3708 0 0,12 2 517 0 0,-13-2-1407 0 0,0 0 0 0 0,0 0 0 0 0,0 0 0 0 0,0 1-1 0 0,0-1 1 0 0,0 0 0 0 0,0 1 0 0 0,0-1 0 0 0,0 1 0 0 0,0-1 0 0 0,0 1 0 0 0,0-1 0 0 0,0 1 0 0 0,-1 0 0 0 0,1-1 0 0 0,0 1-1 0 0,0 0 1 0 0,-1 0 0 0 0,1-1 0 0 0,0 1 0 0 0,-1 0 0 0 0,1 0 0 0 0,-1 0 0 0 0,1 0 0 0 0,0 1 0 0 0,-1 0 0 0 0,0 0 0 0 0,0 0-1 0 0,0 0 1 0 0,0-1 0 0 0,0 1 0 0 0,0 0 0 0 0,0 0 0 0 0,-1 0 0 0 0,1 0 0 0 0,-1-1 0 0 0,1 1 0 0 0,-1 0 0 0 0,-1 2 0 0 0,-2 4 142 0 0,-1 0 0 0 0,0 0 0 0 0,-1 0 0 0 0,-9 10 0 0 0,9-12-79 0 0,2-2 61 0 0,1-1 0 0 0,0 1 1 0 0,0 0-1 0 0,-4 7 0 0 0,6-10 662 0 0,2 0-823 0 0,-1 0 0 0 0,1-1-1 0 0,0 1 1 0 0,-1 0 0 0 0,1-1 0 0 0,0 1-1 0 0,0-1 1 0 0,0 1 0 0 0,-1-1 0 0 0,1 1-1 0 0,0-1 1 0 0,0 0 0 0 0,0 1 0 0 0,0-1-1 0 0,0 0 1 0 0,0 0 0 0 0,0 1 0 0 0,0-1-1 0 0,0 0 1 0 0,1 0 0 0 0,20-1 263 0 0,-8-1-193 0 0,0-1 0 0 0,21-8 0 0 0,-9 3 33 0 0,15-10 163 0 0,-39 18-392 0 0,-4 0-68 0 0,0 0 127 0 0,0 1-1 0 0,0-1 0 0 0,0 1 0 0 0,0 0 0 0 0,0-1 0 0 0,0 1 0 0 0,0 0 0 0 0,-3 2 0 0 0,3-2 22 0 0,-83 43 296 0 0,-143 64 1327 0 0,22-33 2858 0 0,192-72-3341 0 0,11-3-57 0 0,8-3-664 0 0,204-76-297 0 0,-62 26-73 0 0,-110 39-44 0 0,114-50 0 0 0,-106 38 0 0 0,-100 54-8651 0 0,42-20 5750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8.0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593 0 4055 0 0,'5'14'1621'0'0,"-1"1"0"0"0,0-1 0 0 0,-1 1-1 0 0,-1-1 1 0 0,0 1 0 0 0,0 24-1 0 0,-12 89 7051 0 0,4-68-5492 0 0,4-10-761 0 0,2-44-2089 0 0,0-1 0 0 0,1 1 0 0 0,-1 0-1 0 0,1-1 1 0 0,1 1 0 0 0,1 7 0 0 0,-2-12-319 0 0,-1 0 1 0 0,0-1 0 0 0,1 1-1 0 0,-1 0 1 0 0,1 0-1 0 0,-1 0 1 0 0,1 0 0 0 0,-1 0-1 0 0,1 0 1 0 0,0-1 0 0 0,-1 1-1 0 0,1 0 1 0 0,0 0 0 0 0,0-1-1 0 0,-1 1 1 0 0,1-1-1 0 0,0 1 1 0 0,0-1 0 0 0,0 1-1 0 0,0-1 1 0 0,0 1 0 0 0,0-1-1 0 0,0 0 1 0 0,0 1 0 0 0,0-1-1 0 0,0 0 1 0 0,0 0-1 0 0,0 0 1 0 0,0 0 0 0 0,0 0-1 0 0,0 0 1 0 0,0 0 0 0 0,0 0-1 0 0,0 0 1 0 0,0 0 0 0 0,0-1-1 0 0,0 1 1 0 0,0 0-1 0 0,0-1 1 0 0,0 1 0 0 0,0-1-1 0 0,-1 1 1 0 0,1-1 0 0 0,1 0-1 0 0,2-2 30 0 0,0 0 0 0 0,0 0 0 0 0,-1 0 0 0 0,1 0 0 0 0,-1-1-1 0 0,0 1 1 0 0,5-8 0 0 0,-4 5-45 0 0,17-26-627 0 0,-1-1-1 0 0,-1-2 1 0 0,21-54-1 0 0,-33 68-776 0 0</inkml:trace>
  <inkml:trace contextRef="#ctx0" brushRef="#br0" timeOffset="1">555 162 7199 0 0,'-82'65'640'0'0,"51"-35"-512"0"0,-6 4 1384 0 0,-2 2 280 0 0,-2 0 64 0 0,-1-1 0 0 0,2 1-400 0 0,-1-5-80 0 0,4-6-24 0 0,1-5 0 0 0,4-6-800 0 0,2-6-160 0 0,2-5-32 0 0,6-4-6128 0 0,5-7-1232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8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3247 0 0,'69'39'5133'0'0,"0"1"5600"0"0,-26-8-6368 0 0,21 24-2370 0 0,38 30 2716 0 0,-86-74-4281 0 0,0-2 1 0 0,1 0-1 0 0,-1-1 1 0 0,2-1-1 0 0,20 7 1 0 0,-3-5-431 0 0,0-1 0 0 0,1-2 0 0 0,50 4 0 0 0,112-4 0 0 0,-114-5 0 0 0,-35-2-1055 0 0,83-11-1 0 0,-80 3-2402 0 0,70-21-1 0 0,-67 13-6737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8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692 0 4975 0 0,'0'0'3202'0'0,"-2"1"-2082"0"0,-27 22 5345 0 0,-12 9-2793 0 0,28-21-3649 0 0,1 1 0 0 0,-19 21 0 0 0,-30 51-5613 0 0,60-82 4990 0 0,12 3 1406 0 0,-2-5-529 0 0,0 1-1 0 0,0-2 0 0 0,0 1 0 0 0,0-1 1 0 0,0 0-1 0 0,0-1 0 0 0,12-3 0 0 0,63-28 1200 0 0,-60 23-1082 0 0,46-14 0 0 0,-64 22-226 0 0,0 1 0 0 0,0 0 1 0 0,1 0-1 0 0,-1 0 0 0 0,0 1 1 0 0,9 0-1 0 0,-14 1-90 0 0,-1-1-1 0 0,1 1 1 0 0,0-1 0 0 0,-1 1-1 0 0,1 0 1 0 0,-1-1-1 0 0,1 1 1 0 0,-1 0 0 0 0,1 0-1 0 0,-1-1 1 0 0,1 1-1 0 0,-1 0 1 0 0,1 0 0 0 0,-1 0-1 0 0,0 0 1 0 0,0-1-1 0 0,1 1 1 0 0,-1 0 0 0 0,0 0-1 0 0,0 0 1 0 0,0 0-1 0 0,0 0 1 0 0,0 0 0 0 0,0 1-1 0 0,-1 3 239 0 0,1-1 1 0 0,-1 1-1 0 0,0-1 0 0 0,0 1 0 0 0,0-1 0 0 0,-1 0 1 0 0,-3 9-1 0 0,-19 29 1348 0 0,13-25-1153 0 0,-26 43 1128 0 0,-3-1 1 0 0,-66 74-1 0 0,67-90-1289 0 0,-1-3 0 0 0,-3-1 0 0 0,-67 47 0 0 0,85-68-340 0 0,-1-2 1 0 0,-1-1-1 0 0,-35 14 1 0 0,50-24-19 0 0,-1-1 0 0 0,0 0 1 0 0,0 0-1 0 0,0-1 1 0 0,0-1-1 0 0,0-1 1 0 0,-1 1-1 0 0,1-2 1 0 0,-26-2-1 0 0,35 2-180 0 0,0-1-1 0 0,1 0 1 0 0,-1-1-1 0 0,0 1 1 0 0,0 0-1 0 0,1-1 1 0 0,-1 0-1 0 0,1 0 1 0 0,0 0-1 0 0,-1 0 1 0 0,1-1-1 0 0,0 1 1 0 0,0-1-1 0 0,1 0 1 0 0,-1 0-1 0 0,0 0 1 0 0,1 0-1 0 0,-4-6 1 0 0,4 5-640 0 0,0 0 0 0 0,0 0 0 0 0,1 0 0 0 0,0 0-1 0 0,-1 0 1 0 0,1 0 0 0 0,1 0 0 0 0,-1 0 0 0 0,1 0 0 0 0,-1 0 0 0 0,1-5 0 0 0,4-19-7483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9.3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3711 0 0,'13'-5'56'0'0,"-1"1"0"0"0,1 1 0 0 0,0 0 0 0 0,0 0 0 0 0,0 1 0 0 0,14 0 0 0 0,7 4 2512 0 0,-1 0-1 0 0,0 2 0 0 0,0 2 1 0 0,62 19-1 0 0,123 58 8300 0 0,-82-27-6692 0 0,-68-30-3914 0 0,1-4 1 0 0,130 24 0 0 0,-195-45-262 0 0,-3 0 0 0 0,0-1 0 0 0,0 0 0 0 0,0 1 0 0 0,0-1 0 0 0,0 0 0 0 0,0 0 0 0 0,1 0 0 0 0,-1 0 0 0 0,0 0 0 0 0,0 0 0 0 0,0 0 0 0 0,0 0 0 0 0,0-1 0 0 0,0 1 0 0 0,2-1 0 0 0,-2 1 0 0 0,-1 0 0 0 0,1 0 0 0 0,-1 0 0 0 0,1 0 0 0 0,-1 0 0 0 0,1 0 0 0 0,-1 0 0 0 0,0-1 0 0 0,1 1 0 0 0,-1 0 0 0 0,1 0 0 0 0,-1 0 0 0 0,1-1 0 0 0,-1 1 0 0 0,0 0 0 0 0,1-1 0 0 0,-1 1 0 0 0,0 0 0 0 0,1-1 0 0 0,-1 1 0 0 0,0 0 0 0 0,1-1 0 0 0,-1 1 0 0 0,0-1 0 0 0,0 1 0 0 0,1-1 0 0 0,-1 1 0 0 0,0 0 0 0 0,0-1 0 0 0,0 1 0 0 0,0-1 0 0 0,0 1 0 0 0,0-1 0 0 0,1 1 0 0 0,-1-1 0 0 0,0 1 0 0 0,0-1 0 0 0,-1 1 0 0 0,1-1 0 0 0,0 1 0 0 0,0-1 0 0 0,0 1 0 0 0,0-1 0 0 0,0 1 0 0 0,0-1 0 0 0,-1 1 0 0 0,1 0 0 0 0,-1-2 0 0 0,1 2 0 0 0,-1-2-215 0 0,0 0 0 0 0,0 0 0 0 0,-1 0 0 0 0,1 0 0 0 0,-1 0 0 0 0,1 0 0 0 0,-1 1 0 0 0,0-1-1 0 0,1 0 1 0 0,-1 1 0 0 0,0 0 0 0 0,0-1 0 0 0,0 1 0 0 0,-3-1 0 0 0,-33-13-7135 0 0,35 14 6480 0 0,-18-5-8324 0 0</inkml:trace>
  <inkml:trace contextRef="#ctx0" brushRef="#br0" timeOffset="1">434 281 5351 0 0,'-8'46'480'0'0,"5"-29"-384"0"0,-1 0 152 0 0,-1 0 32 0 0,0 2 8 0 0,1-2 0 0 0,1-3 408 0 0,1-2 80 0 0,0-3 24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09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346 0 5783 0 0,'1'1'444'0'0,"7"5"121"0"0,-1 0-1 0 0,0 1 1 0 0,0 0-1 0 0,-1 0 1 0 0,0 0-1 0 0,0 1 1 0 0,-1 0-1 0 0,0 0 1 0 0,6 12-1 0 0,2 7 1882 0 0,15 51 1 0 0,-20-49-1402 0 0,-2-1 1 0 0,0 2-1 0 0,-2-1 0 0 0,-1 1 1 0 0,-2 31-1 0 0,-18 149 2749 0 0,-28 15-380 0 0,31-177-2696 0 0,-2 0 0 0 0,-33 70 0 0 0,40-101-669 0 0,0-1 0 0 0,-1 0 1 0 0,-1 0-1 0 0,0-1 0 0 0,-1-1 0 0 0,0 0 0 0 0,-16 14 0 0 0,22-24-53 0 0,1 1 0 0 0,-1-1 0 0 0,0-1-1 0 0,0 1 1 0 0,0-1 0 0 0,-1 0 0 0 0,1 0-1 0 0,-1-1 1 0 0,-11 3 0 0 0,13-4 3 0 0,0-1 0 0 0,0 0 0 0 0,0 1 0 0 0,0-2 0 0 0,0 1 0 0 0,-1-1 1 0 0,1 1-1 0 0,0-1 0 0 0,0-1 0 0 0,0 1 0 0 0,0-1 0 0 0,1 0 0 0 0,-1 0 0 0 0,-7-4 0 0 0,4 1-60 0 0,0-1-1 0 0,0-1 0 0 0,0 1 0 0 0,1-1 0 0 0,-13-15 1 0 0,-7-13-162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0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5927 0 0,'0'0'11608'0'0,"5"13"-11112"0"0,-2-1-48 0 0,0 5-5312 0 0,-3 2-1072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0.4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1 275 3679 0 0,'7'-12'328'0'0,"1"-2"-264"0"0,1-3 544 0 0,1-3 96 0 0,-1-2 32 0 0,2-5 0 0 0,0-1-464 0 0,0-3-88 0 0,3-1-24 0 0,0-3-2128 0 0,-2-2-432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7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681 75 5903 0 0,'0'-3'73'0'0,"0"1"-1"0"0,0-1 0 0 0,-1 0 0 0 0,1 0 0 0 0,-1 0 0 0 0,0 0 0 0 0,-2-5 1 0 0,2 5 267 0 0,-1 0 1 0 0,0 0-1 0 0,0 0 0 0 0,0 0 1 0 0,0 1-1 0 0,0-1 1 0 0,-1 1-1 0 0,1-1 1 0 0,-1 1-1 0 0,0 0 1 0 0,1 0-1 0 0,-1 0 1 0 0,0 0-1 0 0,0 0 0 0 0,0 0 1 0 0,-1 1-1 0 0,1 0 1 0 0,0 0-1 0 0,0 0 1 0 0,-1 0-1 0 0,1 0 1 0 0,-1 1-1 0 0,1-1 1 0 0,-1 1-1 0 0,1 0 0 0 0,-1 0 1 0 0,1 0-1 0 0,-1 0 1 0 0,1 1-1 0 0,0 0 1 0 0,-5 1-1 0 0,-5 3 55 0 0,0 1-1 0 0,1 1 1 0 0,0 0 0 0 0,0 1-1 0 0,1 0 1 0 0,0 1 0 0 0,0 0-1 0 0,1 1 1 0 0,0 0-1 0 0,1 1 1 0 0,-9 12 0 0 0,9-11-111 0 0,1 1 0 0 0,1 1 0 0 0,0-1 0 0 0,0 1 0 0 0,1 0 1 0 0,1 1-1 0 0,1-1 0 0 0,0 1 0 0 0,0 0 0 0 0,0 16 0 0 0,3-28-226 0 0,1 1-1 0 0,0 0 1 0 0,0-1-1 0 0,0 1 1 0 0,1 0-1 0 0,-1 0 1 0 0,1-1-1 0 0,0 1 1 0 0,0-1-1 0 0,0 1 1 0 0,0-1-1 0 0,1 1 1 0 0,1 2-1 0 0,-2-4-35 0 0,1 0 0 0 0,-1 0 0 0 0,1 0 0 0 0,-1 0 0 0 0,1-1 0 0 0,0 1 0 0 0,0-1 0 0 0,0 1 0 0 0,0-1 0 0 0,0 0 0 0 0,0 0 0 0 0,0 0 0 0 0,0 0 0 0 0,0 0 0 0 0,1 0 0 0 0,-1-1 0 0 0,0 1 0 0 0,1-1 0 0 0,-1 1 0 0 0,5-1 0 0 0,8 0 54 0 0,1-1 0 0 0,-1 0-1 0 0,27-7 1 0 0,-21 4-219 0 0,23-2-1 0 0,-42 6 136 0 0,0 0-1 0 0,0 0 1 0 0,0 0-1 0 0,0 1 1 0 0,0-1 0 0 0,0 1-1 0 0,-1-1 1 0 0,1 1-1 0 0,0-1 1 0 0,0 1 0 0 0,0 0-1 0 0,-1 0 1 0 0,1 0-1 0 0,0 0 1 0 0,-1 0 0 0 0,1 0-1 0 0,-1 1 1 0 0,1-1-1 0 0,-1 0 1 0 0,0 1 0 0 0,1-1-1 0 0,-1 1 1 0 0,0-1-1 0 0,0 1 1 0 0,0 0 0 0 0,0-1-1 0 0,0 1 1 0 0,0 2-1 0 0,2 6-37 0 0,0 0-1 0 0,0 0 0 0 0,-1 0 0 0 0,1 12 1 0 0,-1-11 35 0 0,0 19 22 0 0,0 0-1 0 0,-3 0 1 0 0,0 0 0 0 0,-9 50-1 0 0,-48 185 287 0 0,-22-7-7 0 0,-127 253 431 0 0,198-492-620 0 0,-1 1-1 0 0,-21 29 0 0 0,27-43-50 0 0,-1-1 0 0 0,0 1 0 0 0,0-1 0 0 0,0-1 0 0 0,-8 7 0 0 0,10-9-11 0 0,0-1 0 0 0,0 1 0 0 0,0 0 1 0 0,0-1-1 0 0,0 0 0 0 0,0 1 0 0 0,-1-1 0 0 0,1-1 1 0 0,-1 1-1 0 0,1 0 0 0 0,-7-1 0 0 0,7 0-11 0 0,-1 0 1 0 0,1-1-1 0 0,0 0 1 0 0,0 0-1 0 0,-1 0 1 0 0,1 0-1 0 0,0-1 0 0 0,0 1 1 0 0,0-1-1 0 0,0 0 1 0 0,1 0-1 0 0,-1 0 0 0 0,0 0 1 0 0,1 0-1 0 0,-1 0 1 0 0,1-1-1 0 0,0 1 0 0 0,-4-6 1 0 0,-2-4 63 0 0,0-1 0 0 0,-12-25 0 0 0,9 13-140 0 0,1 0-1 0 0,1 0 1 0 0,1-1-1 0 0,2 0 1 0 0,-4-32 0 0 0,5 17-430 0 0,3 0 1 0 0,4-73-1 0 0,12 3-2899 0 0,42-165-1 0 0,-54 266 3132 0 0,32-124-6934 0 0,-18 71 1372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0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0 6767 0 0,'6'12'1837'0'0,"-1"-1"-1"0"0,0 1 1 0 0,0 1-1 0 0,-2-1 1 0 0,3 14-1 0 0,-3-7 343 0 0,0 1-1 0 0,-1 33 0 0 0,-5-5 523 0 0,-17 87-1 0 0,2-57-1235 0 0,-44 115 1 0 0,42-134-1428 0 0,-8 2-1314 0 0,28-67-927 0 0,0 0 1227 0 0,0-1 0 0 0,1 0 0 0 0,0 1 0 0 0,1-1 0 0 0,-1 1 0 0 0,4-10 0 0 0,2-5-1194 0 0,31-100-5977 0 0,-15 55 5197 0 0,-8 19 1927 0 0,3 1 0 0 0,31-57 1 0 0,-42 92 1981 0 0,0-1 0 0 0,16-19 0 0 0,-16 24 276 0 0,0 0 0 0 0,0 0 0 0 0,0 1 0 0 0,1 0 0 0 0,0 0 0 0 0,0 1 0 0 0,0 0 0 0 0,1 0-1 0 0,0 1 1 0 0,0 0 0 0 0,0 0 0 0 0,0 1 0 0 0,12-2 0 0 0,-10 3-158 0 0,0 0-1 0 0,21-1 0 0 0,-29 3-898 0 0,0 0 0 0 0,0 0 0 0 0,0 1 0 0 0,1-1 0 0 0,-1 1 0 0 0,0 0 0 0 0,0 0 0 0 0,0 0 0 0 0,0 0 0 0 0,0 0 0 0 0,0 0 0 0 0,0 1 0 0 0,4 3 0 0 0,-6-4-127 0 0,0 1 0 0 0,0 0 0 0 0,0-1 0 0 0,0 1-1 0 0,0 0 1 0 0,0 0 0 0 0,-1-1 0 0 0,1 1 0 0 0,-1 0-1 0 0,0 0 1 0 0,1 0 0 0 0,-1 0 0 0 0,0-1 0 0 0,0 3-1 0 0,0 0-9 0 0,0 4-35 0 0,0 0 0 0 0,0 0 0 0 0,-1 0 0 0 0,0 0 0 0 0,-4 14 0 0 0,-15 41-17 0 0,6-23-66 0 0,7-21-968 0 0,-8 21 1 0 0,2-17-7122 0 0,3-8-1487 0 0</inkml:trace>
  <inkml:trace contextRef="#ctx0" brushRef="#br0" timeOffset="1">258 403 7631 0 0,'-1'3'583'0'0,"-1"7"-450"0"0,-2 9 263 0 0,0 0 0 0 0,-9 22-1 0 0,-20 60 3283 0 0,3-10-113 0 0,-80 206 5076 0 0,74-209-7982 0 0,23-58-1972 0 0,5-18 310 0 0,4-7-1006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1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10391 0 0,'9'0'250'0'0,"101"3"3170"0"0,-84 0 1019 0 0,31 8 1 0 0,24 13 1088 0 0,-37-6-3401 0 0,66 35 0 0 0,-80-35-2098 0 0,-19-11-25 0 0,0 0-1 0 0,1-1 0 0 0,0-1 0 0 0,21 8 0 0 0,-13-8-3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1.4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422 35 3223 0 0,'3'-2'240'0'0,"0"-1"-205"0"0,12-22 80 0 0,-7 20 2004 0 0,-11 12 402 0 0,-7 10-725 0 0,-2-1 0 0 0,0-1 1 0 0,0 1-1 0 0,-2-2 0 0 0,-17 16 1 0 0,-31 35 327 0 0,-102 138-243 0 0,53-77-2207 0 0,92-109-1171 0 0,22-23-3649 0 0,-2 4 4709 0 0,0 1 0 0 0,0 0-1 0 0,1 0 1 0 0,-1-1 0 0 0,0 1-1 0 0,1 0 1 0 0,-1 0 0 0 0,0 0-1 0 0,1 1 1 0 0,0-1 0 0 0,1-1-1 0 0,0 1-374 0 0,10-6-869 0 0,0 1 0 0 0,18-6 0 0 0,-18 8 1130 0 0,1 0 0 0 0,23-3 0 0 0,-29 6 831 0 0,1 0-1 0 0,0 1 1 0 0,0 0-1 0 0,-1 0 1 0 0,1 1-1 0 0,0 0 1 0 0,-1 0-1 0 0,1 1 1 0 0,0 1-1 0 0,-1-1 1 0 0,0 1-1 0 0,13 6 1 0 0,-18-6-28 0 0,0-1 0 0 0,0 0 0 0 0,0 1 1 0 0,0 0-1 0 0,0-1 0 0 0,0 1 0 0 0,-1 0 1 0 0,1 0-1 0 0,-1 1 0 0 0,0-1 0 0 0,0 0 1 0 0,0 1-1 0 0,-1 0 0 0 0,1-1 0 0 0,-1 1 1 0 0,0 0-1 0 0,0 0 0 0 0,0-1 0 0 0,0 1 0 0 0,-1 0 1 0 0,1 7-1 0 0,-1 6 625 0 0,-1 0 0 0 0,-1 1 0 0 0,-6 26 0 0 0,6-29-557 0 0,0-7-372 0 0,-4 23 174 0 0,-1-13-4311 0 0,1-8-1047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1.8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1 478 4975 0 0,'58'-36'2031'0'0,"29"-17"5397"0"0,35-20 360 0 0,-88 49-6056 0 0,-16 12-1148 0 0,35-20 0 0 0,-50 31-834 0 0,0-1 0 0 0,1 0 0 0 0,-1-1-1 0 0,0 1 1 0 0,-1 0 0 0 0,1-1 0 0 0,2-3 0 0 0,4-4-5902 0 0</inkml:trace>
  <inkml:trace contextRef="#ctx0" brushRef="#br0" timeOffset="1">276 1 5119 0 0,'14'232'4179'0'0,"-7"-104"3080"0"0,-13 185 0 0 0,-38 126-1199 0 0,27-292-4314 0 0,12-110-1779 0 0,3 0 0 0 0,3 73 0 0 0,8-82-2100 0 0,0-29-1917 0 0,2-4-2423 0 0,1-4-1691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2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 0 9647 0 0,'0'0'1624'0'0,"6"19"-944"0"0,-3-3 24 0 0,-1 2 0 0 0,-2 1 920 0 0,-5 1 184 0 0,-1 2 40 0 0,0 1 8 0 0,-4 2-768 0 0,-1 5-144 0 0,-1-1-32 0 0,1 1-8 0 0,-1-4-640 0 0,1 2-128 0 0,-2-1-24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2.6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382 1 7367 0 0,'3'9'858'0'0,"0"0"0"0"0,-1 0-1 0 0,-1 0 1 0 0,0 1-1 0 0,0-1 1 0 0,-1 20 0 0 0,-11 57 8928 0 0,7-57-7543 0 0,0-10-1157 0 0,0 0 0 0 0,-1-1-1 0 0,-13 29 1 0 0,-28 52 533 0 0,23-54-1161 0 0,-31 58-142 0 0,-4-2-1 0 0,-78 102 1 0 0,108-163-316 0 0,28-40 0 0 0,0 0 0 0 0,0 0 0 0 0,-1 1 0 0 0,1-1 0 0 0,0 0 0 0 0,0 0 0 0 0,0 0 0 0 0,0 0 0 0 0,0 0 0 0 0,0 0 0 0 0,0 0 0 0 0,0 0 0 0 0,0 0 0 0 0,0 0 0 0 0,0 0 0 0 0,0 0 0 0 0,0 0 0 0 0,0 0 0 0 0,0 1 0 0 0,-1-1 0 0 0,1 0 0 0 0,0 0 0 0 0,0 0 0 0 0,0 0 0 0 0,0 0 0 0 0,0 0 0 0 0,0 0 0 0 0,0 0 0 0 0,0 0 0 0 0,0 1 0 0 0,0-1 0 0 0,0 0 0 0 0,0 0 0 0 0,0 0 0 0 0,0 0 0 0 0,0 0 0 0 0,1 0 0 0 0,-1 0 0 0 0,0 0 0 0 0,0 0 0 0 0,0 0 0 0 0,0 1 0 0 0,0-1 0 0 0,0 0 0 0 0,0 0 0 0 0,0 0 0 0 0,0 0 0 0 0,0 0 0 0 0,0 0 0 0 0,0 0 0 0 0,0 0 0 0 0,0 0 0 0 0,1 0 0 0 0,5-1 0 0 0,8-6 0 0 0,21-17 0 0 0,-2-1 0 0 0,35-32 0 0 0,54-65 0 0 0,-31 30 0 0 0,-78 79 0 0 0,-8 8 0 0 0,0-1 0 0 0,0 1 0 0 0,1 1 0 0 0,-1-1 0 0 0,1 1 0 0 0,0 0 0 0 0,0 0 0 0 0,13-6 0 0 0,-18 10 0 0 0,0-1 0 0 0,-1 1 0 0 0,1 0 0 0 0,-1 0 0 0 0,1-1 0 0 0,-1 1 0 0 0,1 0 0 0 0,0 0 0 0 0,-1 0 0 0 0,1 0 0 0 0,-1 0 0 0 0,1 0 0 0 0,-1 0 0 0 0,1 0 0 0 0,0 0 0 0 0,-1 0 0 0 0,1 0 0 0 0,-1 0 0 0 0,1 0 0 0 0,-1 0 0 0 0,1 0 0 0 0,-1 1 0 0 0,1-1 0 0 0,-1 0 0 0 0,1 0 0 0 0,-1 1 0 0 0,1-1 0 0 0,-1 0 0 0 0,1 2 0 0 0,1-1 0 0 0,-1 0 0 0 0,1 0 0 0 0,-1 0 0 0 0,0 0 0 0 0,0 0 0 0 0,1 1 0 0 0,-1-1 0 0 0,0 1 0 0 0,0-1 0 0 0,-1 1 0 0 0,1-1 0 0 0,0 1 0 0 0,0-1 0 0 0,-1 1 0 0 0,1 0 0 0 0,-1-1 0 0 0,1 1 0 0 0,-1 0 0 0 0,0 0 0 0 0,0-1 0 0 0,0 1 0 0 0,0 0 0 0 0,0 3 0 0 0,-1 5 0 0 0,0-1 0 0 0,-1 1 0 0 0,-3 10 0 0 0,3-11 0 0 0,-15 52 0 0 0,-4 17 0 0 0,19-51 0 0 0,2-18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2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1 2471 0 0,'0'2'8668'0'0,"1"9"-6526"0"0,0 1 0 0 0,1 0 0 0 0,4 13 0 0 0,4 27 1078 0 0,-8-17-1944 0 0,-2 0-1 0 0,-1-1 1 0 0,-2 1-1 0 0,-11 57 1 0 0,-48 135 1819 0 0,19-78-2736 0 0,34-116-357 0 0,-12 54 9 0 0,20-76-19 0 0,-1-1 1 0 0,1 0-1 0 0,1 1 0 0 0,0-1 0 0 0,0 1 0 0 0,3 12 1 0 0,0-15-249 0 0,-3-7-90 0 0,2-2-19 0 0,4-3-407 0 0,-1 0-1 0 0,0 0 1 0 0,0-1-1 0 0,0 0 1 0 0,8-10-1 0 0,5-6-1568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3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85 7487 0 0,'2'-2'216'0'0,"0"0"0"0"0,0-1-1 0 0,0 1 1 0 0,0 0-1 0 0,0 1 1 0 0,1-1-1 0 0,-1 0 1 0 0,1 1 0 0 0,-1-1-1 0 0,1 1 1 0 0,3-2-1 0 0,33-9 5906 0 0,-20 7-3946 0 0,128-34 4655 0 0,-141 38-6680 0 0,1 0 0 0 0,-1-1-1 0 0,0 2 1 0 0,1-1 0 0 0,-1 1-1 0 0,0 0 1 0 0,1 0-1 0 0,-1 1 1 0 0,9 1 0 0 0,-12-1-90 0 0,0 0 0 0 0,0 0 0 0 0,0 0 1 0 0,0 0-1 0 0,0 0 0 0 0,0 1 1 0 0,-1-1-1 0 0,1 1 0 0 0,-1-1 1 0 0,1 1-1 0 0,-1 0 0 0 0,0 0 0 0 0,1 1 1 0 0,-1-1-1 0 0,0 0 0 0 0,0 1 1 0 0,-1-1-1 0 0,1 1 0 0 0,0-1 0 0 0,-1 1 1 0 0,2 3-1 0 0,0 5 213 0 0,0 0-1 0 0,0 1 1 0 0,-1-1 0 0 0,-1 1-1 0 0,1 17 1 0 0,-6 61 1327 0 0,2-53-967 0 0,-2 27-203 0 0,-1-13-666 0 0,3 0 0 0 0,3 0 0 0 0,6 53 0 0 0,-5-90-1343 0 0,-1-2-77 0 0</inkml:trace>
  <inkml:trace contextRef="#ctx0" brushRef="#br0" timeOffset="1">22 469 10047 0 0,'0'-1'168'0'0,"-1"0"-1"0"0,1-1 0 0 0,-1 1 1 0 0,1 0-1 0 0,0-1 1 0 0,0 1-1 0 0,0 0 0 0 0,0-1 1 0 0,0 1-1 0 0,0 0 0 0 0,0-1 1 0 0,1 1-1 0 0,-1 0 0 0 0,0-1 1 0 0,1 1-1 0 0,-1 0 1 0 0,1 0-1 0 0,-1 0 0 0 0,1-1 1 0 0,-1 1-1 0 0,1 0 0 0 0,0 0 1 0 0,0 0-1 0 0,1-1 0 0 0,3-5 1215 0 0,1 1 0 0 0,11-10 0 0 0,-8 9-38 0 0,4-4-330 0 0,2 0 0 0 0,-1 1 0 0 0,20-10 0 0 0,20-13-912 0 0,-44 26-525 0 0,0 1 0 0 0,0 0 0 0 0,13-5 0 0 0,-4 3-461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3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52 4863 0 0,'0'0'3072'0'0,"11"-2"-1640"0"0,-1-4 8 0 0,4-3-696 0 0,0-7-136 0 0,2-2-24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50:14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220 67 6991 0 0,'-14'46'2839'0'0,"-1"-1"-1"0"0,-35 71 1 0 0,15-39 615 0 0,-9 15 938 0 0,23-51-929 0 0,-19 55 0 0 0,39-94-2784 0 0,14-10 97 0 0,-4 2-653 0 0,-1-2 1 0 0,0 1 0 0 0,-1-1 0 0 0,11-15-1 0 0,24-40-337 0 0,-24 35 124 0 0,23-35-238 0 0,175-253-1281 0 0,-212 311 1619 0 0,0-1 9 0 0,-1 1-1 0 0,2 0 1 0 0,-1 0 0 0 0,0 0 0 0 0,1 0 0 0 0,0 1-1 0 0,10-7 1129 0 0,-13 13-796 0 0,15 22-293 0 0,-1 1 0 0 0,-1 1 1 0 0,-1 0-1 0 0,-2 1 1 0 0,0 0-1 0 0,-2 1 0 0 0,-1 0 1 0 0,-1 0-1 0 0,4 31 0 0 0,-5-8 29 0 0,-2 1 0 0 0,-2-1 0 0 0,-2 1-1 0 0,-8 72 1 0 0,-25 77-87 0 0,1-11 0 0 0,26-145 0 0 0,-16 106 0 0 0,17-130 0 0 0,-1 0 0 0 0,-2 0 0 0 0,0-1 0 0 0,-18 38 0 0 0,22-53 0 0 0,1-1 0 0 0,-1 1 0 0 0,0-1 0 0 0,0 0 0 0 0,-1 0 0 0 0,1 0 0 0 0,-1-1 0 0 0,0 1 0 0 0,0-1 0 0 0,0 0 0 0 0,0 0 0 0 0,-1 0 0 0 0,-6 3 0 0 0,7-4 0 0 0,0-1 0 0 0,-1 0 0 0 0,1 0 0 0 0,0 0 0 0 0,-1-1 0 0 0,1 1 0 0 0,0-1 0 0 0,-1 0 0 0 0,1 0 0 0 0,0 0 0 0 0,-1-1 0 0 0,1 0 0 0 0,0 0 0 0 0,-1 0 0 0 0,1 0 0 0 0,-6-3 0 0 0,2 0 0 0 0,0 0 0 0 0,1 0 0 0 0,-1-1 0 0 0,1 0 0 0 0,0 0 0 0 0,0 0 0 0 0,0-1 0 0 0,1 0 0 0 0,0-1 0 0 0,0 0 0 0 0,0 0 0 0 0,1 0 0 0 0,0 0 0 0 0,1-1 0 0 0,-5-10 0 0 0,5 9 0 0 0,0-1 0 0 0,1 0 0 0 0,0 0 0 0 0,0 0 0 0 0,1 0 0 0 0,1-1 0 0 0,0 1 0 0 0,0 0 0 0 0,1-1 0 0 0,0 1 0 0 0,1-1 0 0 0,3-17 0 0 0,1 10 0 0 0,0 0 0 0 0,1 0 0 0 0,1 1 0 0 0,1 0 0 0 0,0 0 0 0 0,1 0 0 0 0,1 1 0 0 0,12-15 0 0 0,-5 10 0 0 0,1 1 0 0 0,1 1 0 0 0,1 0 0 0 0,43-31 0 0 0,-55 44 0 0 0,61-45 0 0 0,-45 30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8.1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1 3887 0 0,'4'4'393'0'0,"0"0"-1"0"0,0 0 0 0 0,-1 0 0 0 0,1 1 0 0 0,-1-1 0 0 0,0 1 0 0 0,-1 0 0 0 0,1 0 0 0 0,-1 0 0 0 0,0 0 1 0 0,0 1-1 0 0,0-1 0 0 0,-1 0 0 0 0,0 1 0 0 0,0-1 0 0 0,-1 1 0 0 0,1 6 0 0 0,-1 4 1094 0 0,0 0 0 0 0,-1 0 0 0 0,-1 0 0 0 0,-7 29 0 0 0,2-19-294 0 0,-20 70 2826 0 0,23-83-3676 0 0,-1-1-1 0 0,0 0 1 0 0,-1 0-1 0 0,0-1 0 0 0,-11 15 1 0 0,14-22-428 0 0,0 0 0 0 0,-1 0 0 0 0,1-1 0 0 0,-1 1 0 0 0,0-1 0 0 0,0 0 0 0 0,0 0 0 0 0,-6 4 0 0 0,8-6-1464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3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15807 0 0,'15'23'1220'0'0,"-12"-18"-761"0"0,6 5-3 0 0,-7-9-332 0 0,0 1-1 0 0,0-1 1 0 0,0 0 0 0 0,1 0 0 0 0,-1 0-1 0 0,0 0 1 0 0,1 0 0 0 0,-1-1 0 0 0,1 1-1 0 0,-1-1 1 0 0,0 1 0 0 0,1-1 0 0 0,4 0-1 0 0,36-3 2237 0 0,-30 2-2102 0 0,88-14 627 0 0,-28 3-648 0 0,-42 8 303 0 0,1 2-1 0 0,-1 1 1 0 0,1 2 0 0 0,47 6-1 0 0,-3 5 850 0 0,45 7-19 0 0,-24-9 492 0 0,137-2 0 0 0,28-34-1721 0 0,-104 7-115 0 0,425-10-21 0 0,-24-22-5 0 0,-438 36 0 0 0,-4 0 0 0 0,186-18 0 0 0,26 12 0 0 0,268-20 0 0 0,-241 16 0 0 0,-29 16 0 0 0,-201 7 0 0 0,294 20 0 0 0,-198-4 0 0 0,-51-4 0 0 0,438 20 0 0 0,-566-28-1055 0 0,44 7-1 0 0,40 17-5861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7 124 3655 0 0,'0'0'278'0'0,"-2"2"-182"0"0,-2 4 47 0 0,7-3 307 0 0,17-5 1091 0 0,35-13 2160 0 0,-51 14-3392 0 0,12-4 1033 0 0,34-9 5264 0 0,95-43 0 0 0,-51 16-2949 0 0,-94 42-3647 0 0,0-1-1 0 0,0 0 0 0 0,0 0 1 0 0,0 0-1 0 0,0 0 0 0 0,0 0 1 0 0,0 0-1 0 0,0 0 0 0 0,0 0 1 0 0,0 0-1 0 0,0 0 0 0 0,0 0 1 0 0,0 1-1 0 0,0-1 0 0 0,0 0 1 0 0,0 0-1 0 0,0 0 0 0 0,0 0 1 0 0,0 0-1 0 0,0 0 0 0 0,0 0 1 0 0,0 0-1 0 0,0 0 1 0 0,0 0-1 0 0,0 0 0 0 0,0 0 1 0 0,0 0-1 0 0,0 0 0 0 0,0 1 1 0 0,0-1-1 0 0,0 0 0 0 0,1 0 1 0 0,-1 0-1 0 0,0 0 0 0 0,0 0 1 0 0,0 0-1 0 0,0 0 0 0 0,0 0 1 0 0,0 0-1 0 0,0 0 0 0 0,0 0 1 0 0,0 0-1 0 0,0 0 0 0 0,0 0 1 0 0,0 0-1 0 0,1 0 0 0 0,-1 0 1 0 0,0 0-1 0 0,0 0 0 0 0,0 0 1 0 0,0 0-1 0 0,0 0 0 0 0,0 0 1 0 0,0 0-1 0 0,0 0 0 0 0,0 0 1 0 0,0 0-1 0 0,0 0 0 0 0,0-1 1 0 0,1 1-1 0 0,-1 0 0 0 0,0 0 1 0 0,0 0-1 0 0,0 0 0 0 0,-6 10-547 0 0,-12 13-2573 0 0,-7-1-5441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4831 0 0,'4'15'269'0'0,"0"0"-1"0"0,-1-1 0 0 0,-1 1 1 0 0,1 25-1 0 0,-6 60 1497 0 0,1-53-1456 0 0,-10 222 11233 0 0,11-247-10351 0 0,1 0 0 0 0,6 40 0 0 0,-5-53-900 0 0,1-1 0 0 0,0 1 0 0 0,0-1 1 0 0,1 0-1 0 0,0 0 0 0 0,1 0 0 0 0,0 0 0 0 0,0 0 0 0 0,0-1 0 0 0,8 10 0 0 0,-10-16-228 0 0,0 1-1 0 0,0-1 0 0 0,0 0 0 0 0,-1 1 1 0 0,1-1-1 0 0,0 0 0 0 0,1 0 0 0 0,-1 0 1 0 0,0 0-1 0 0,0-1 0 0 0,0 1 0 0 0,0-1 1 0 0,1 1-1 0 0,-1-1 0 0 0,0 0 0 0 0,1 0 1 0 0,-1 0-1 0 0,0 0 0 0 0,5 0 0 0 0,4-2 160 0 0,0 0 0 0 0,19-6 0 0 0,-29 7-221 0 0,126-45 1236 0 0,-23 7 273 0 0,-86 35-1091 0 0,-1 0 0 0 0,22-3 0 0 0,-4 2-189 0 0,-33 5-262 0 0,-1 0 1 0 0,1 0 0 0 0,-1 0-1 0 0,1 0 1 0 0,-1-1 0 0 0,1 1-1 0 0,0 0 1 0 0,-1-1 0 0 0,0 1-1 0 0,1-1 1 0 0,-1 0 0 0 0,1 1-1 0 0,1-2 1 0 0,4-15-2199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2039 0 0,'3'2'154'0'0,"11"7"328"0"0,0 2 0 0 0,0-1 0 0 0,16 18 0 0 0,36 43 7715 0 0,2 2-1485 0 0,-54-60-5975 0 0,-1-1 1 0 0,20 13-1 0 0,-29-22-629 0 0,1 0 1 0 0,-1-1-1 0 0,1 1 0 0 0,0-1 1 0 0,0 0-1 0 0,0 0 1 0 0,0-1-1 0 0,0 0 1 0 0,0 1-1 0 0,0-2 0 0 0,0 1 1 0 0,10-1-1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300 405 3335 0 0,'0'2'258'0'0,"1"9"224"0"0,-1 0 0 0 0,0 0 0 0 0,-1-1 0 0 0,0 1 0 0 0,-1 0 0 0 0,-4 11 0 0 0,-23 67 6258 0 0,18-59-5360 0 0,-8 19 1381 0 0,-2 0-1 0 0,-38 60 0 0 0,44-85-2024 0 0,-1-1 0 0 0,-36 42-1 0 0,49-63-677 0 0,1 1-1 0 0,-1-1 0 0 0,0 0 1 0 0,1 0-1 0 0,-1 0 1 0 0,0 0-1 0 0,0-1 1 0 0,0 1-1 0 0,-7 1 1 0 0,9-2-182 0 0,-1-1 1 0 0,1 0-1 0 0,0 0 1 0 0,0 0-1 0 0,-1 1 1 0 0,1-1-1 0 0,0-1 1 0 0,-1 1-1 0 0,1 0 1 0 0,0 0-1 0 0,-1 0 1 0 0,-1-1-1 0 0,2 0-305 0 0,0 1 0 0 0,0-1 0 0 0,0 0 0 0 0,0 1-1 0 0,-8-12-4290 0 0</inkml:trace>
  <inkml:trace contextRef="#ctx0" brushRef="#br0" timeOffset="1">490 1 11311 0 0,'3'11'1008'0'0,"-3"3"-808"0"0,-2 3-200 0 0,1 3 0 0 0,-1 5 1440 0 0,-2 6 240 0 0,-6 5 48 0 0,1 2 16 0 0,1 4-824 0 0,-3-1-168 0 0,0-5-32 0 0,4-2-8 0 0,0-1-504 0 0,0-4-104 0 0,-1-4-16 0 0,2-2-6104 0 0,3-2-1224 0 0</inkml:trace>
  <inkml:trace contextRef="#ctx0" brushRef="#br0" timeOffset="2">537 147 4319 0 0,'9'-9'384'0'0,"0"-1"-312"0"0,4-1-72 0 0,1 0 0 0 0,0-1 1160 0 0,-2 1 216 0 0,2 2 48 0 0,-3 3 8 0 0,-3 1 824 0 0,1 5 576 0 0,3 0-2600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2039 0 0,'2'25'1164'0'0,"-1"-1"-1"0"0,-1 0 0 0 0,-6 41 0 0 0,-18 72 8858 0 0,21-122-9243 0 0,-19 78 3257 0 0,-49 136-1 0 0,66-216-4134 0 0,-1-1-1 0 0,0 0 0 0 0,0 0 0 0 0,-1 0 1 0 0,-1-1-1 0 0,-14 17 0 0 0</inkml:trace>
  <inkml:trace contextRef="#ctx0" brushRef="#br0" timeOffset="1">313 480 3223 0 0,'91'19'1760'0'0,"-1"-2"7736"0"0,-74-14-8049 0 0,19 4 3861 0 0,56 16 0 0 0,-77-18-4514 0 0,24 4 0 0 0,-14-6-8507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2303 0 0,'0'2'167'0'0,"6"15"939"0"0,-2-1 0 0 0,0 1-1 0 0,-2 0 1 0 0,1 1 0 0 0,-2-1 0 0 0,0 0 0 0 0,-4 34-1 0 0,-12 55 5032 0 0,2-39-4801 0 0,12-63-1368 0 0,-45 170 2821 0 0,22-101-8557 0 0,15-48-1003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5695 0 0,'4'-4'96'0'0,"0"0"0"0"0,1 0 0 0 0,0 1 0 0 0,0-1 0 0 0,0 1 1 0 0,0 1-1 0 0,10-5 0 0 0,6-4 1641 0 0,-17 9-1157 0 0,0 0 0 0 0,-1 0 0 0 0,1 1 0 0 0,0-1 0 0 0,0 1 0 0 0,0 0 0 0 0,0 0-1 0 0,0 0 1 0 0,0 0 0 0 0,0 1 0 0 0,0 0 0 0 0,7 0 0 0 0,-7 1-200 0 0,-1-1 0 0 0,0 1-1 0 0,0 0 1 0 0,0 0-1 0 0,0 0 1 0 0,0 1 0 0 0,0-1-1 0 0,0 1 1 0 0,0-1 0 0 0,-1 1-1 0 0,1 0 1 0 0,-1 0-1 0 0,1 0 1 0 0,-1 1 0 0 0,0-1-1 0 0,3 4 1 0 0,0 1 44 0 0,-1 0-1 0 0,0 0 1 0 0,0 0 0 0 0,-1 0-1 0 0,0 1 1 0 0,0 0 0 0 0,-1 0-1 0 0,0 0 1 0 0,0 0 0 0 0,1 15 0 0 0,-1 7 711 0 0,-3 46 0 0 0,1-73-1069 0 0,-8 131 2446 0 0,7-123-2427 0 0,1-1 0 0 0,0 1 0 0 0,1-1 0 0 0,0 1 0 0 0,1 0 0 0 0,0-1 0 0 0,4 15 0 0 0,-4-21-68 0 0,-1 0-1 0 0,1 0 1 0 0,-1-1 0 0 0,1 1-1 0 0,0-1 1 0 0,1 1 0 0 0,-1-1 0 0 0,1 0-1 0 0,-1 0 1 0 0,1 0 0 0 0,0 0-1 0 0,0 0 1 0 0,0-1 0 0 0,0 1-1 0 0,1-1 1 0 0,-1 0 0 0 0,1 0 0 0 0,-1 0-1 0 0,1-1 1 0 0,0 1 0 0 0,0-1-1 0 0,5 2 1 0 0,1-2-17 0 0,0 0 0 0 0,0 0 0 0 0,0-1 0 0 0,0-1 0 0 0,0 0 0 0 0,0 0 0 0 0,0 0 0 0 0,0-2 0 0 0,14-4 0 0 0,8-4 0 0 0,42-23 0 0 0,-49 20 0 0 0,-1-1 0 0 0,-1-1 0 0 0,38-34 0 0 0,-43 34 0 0 0,-13 12 0 0 0,0 0 0 0 0,0-1 0 0 0,0 0 0 0 0,-1 1 0 0 0,0-2 0 0 0,0 1 0 0 0,0 0 0 0 0,0-1 0 0 0,-1 0 0 0 0,0 0 0 0 0,2-7 0 0 0,-4 12 0 0 0,-1-1 0 0 0,0 1 0 0 0,0 0 0 0 0,0-1 0 0 0,0 1 0 0 0,0 0 0 0 0,0-1 0 0 0,0 1 0 0 0,0 0 0 0 0,0-1 0 0 0,0 1 0 0 0,-1 0 0 0 0,0-3 0 0 0,0 3 0 0 0,0-1 0 0 0,0 1 0 0 0,0-1 0 0 0,0 1 0 0 0,-1-1 0 0 0,1 1 0 0 0,0 0 0 0 0,-1-1 0 0 0,1 1 0 0 0,-1 0 0 0 0,1 0 0 0 0,-1 0 0 0 0,1 0 0 0 0,-1 0 0 0 0,-3-1 0 0 0,1 0-855 0 0,-20-4-7318 0 0</inkml:trace>
  <inkml:trace contextRef="#ctx0" brushRef="#br0" timeOffset="1">1010 1 6391 0 0,'11'10'8063'0'0,"1"13"66"0"0,-2 1-3814 0 0,14 52-2484 0 0,-17-52-1084 0 0,-3-13-1185 0 0,0 1-1 0 0,12 20 0 0 0,-6-13-6272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5095 0 0,'16'-1'544'0'0,"1"-1"2308"0"0,23-6-1 0 0,-24 4 819 0 0,32-3 1 0 0,-17 5-1880 0 0,99-1 4211 0 0,-116 3-5211 0 0,1 1 0 0 0,-1 1 0 0 0,0 1 0 0 0,0 0 1 0 0,0 1-1 0 0,24 9 0 0 0,-36-12-769 0 0,0 1 0 0 0,0-1 0 0 0,0 1 0 0 0,-1-1 0 0 0,1 1 0 0 0,0 0 0 0 0,-1-1 0 0 0,1 1 0 0 0,-1 0 0 0 0,0 0 0 0 0,0 0 0 0 0,0 0-1 0 0,0 1 1 0 0,0-1 0 0 0,0 0 0 0 0,0 0 0 0 0,0 0 0 0 0,-1 1 0 0 0,0-1 0 0 0,1 0 0 0 0,-1 1 0 0 0,0-1 0 0 0,0 3 0 0 0,0 3 16 0 0,0 0 0 0 0,-1 0-1 0 0,0 0 1 0 0,0 0-1 0 0,-4 12 1 0 0,-4 4-38 0 0,-1 0 0 0 0,-13 23 0 0 0,14-32 0 0 0,-15 28-2111 0 0,-1-2-4806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21 7367 0 0,'1'-1'568'0'0,"30"-4"195"0"0,33-3 10366 0 0,-36 7-9109 0 0,8-2 113 0 0,-31 2-1904 0 0,1 0 1 0 0,0 0-1 0 0,-1 1 0 0 0,8 0 0 0 0,-12 0-218 0 0,0 0 0 0 0,0 0 0 0 0,0 0 1 0 0,-1 0-1 0 0,1 0 0 0 0,0 0 0 0 0,0 1 1 0 0,0-1-1 0 0,0 0 0 0 0,-1 0 0 0 0,1 1 1 0 0,0-1-1 0 0,0 1 0 0 0,-1-1 0 0 0,1 0 0 0 0,0 1 1 0 0,0-1-1 0 0,-1 1 0 0 0,1 0 0 0 0,-1-1 1 0 0,1 1-1 0 0,0-1 0 0 0,-1 1 0 0 0,1 0 1 0 0,-1 0-1 0 0,1-1 0 0 0,-1 1 0 0 0,0 0 0 0 0,1 0 1 0 0,-1-1-1 0 0,0 1 0 0 0,0 0 0 0 0,1 0 1 0 0,-1 0-1 0 0,0 0 0 0 0,0 0 0 0 0,0-1 1 0 0,0 3-1 0 0,-1-1-33 0 0,1 1 1 0 0,-1-1-1 0 0,0 0 0 0 0,0 1 1 0 0,0-1-1 0 0,0 0 0 0 0,0 0 1 0 0,-1 1-1 0 0,1-1 1 0 0,0 0-1 0 0,-4 3 0 0 0,-8 7-1166 0 0,-25 17-1 0 0,2-1-868 0 0,-26 24 89 0 0,-66 61 4619 0 0,124-109-2401 0 0,-15 18 1514 0 0,19-21-1593 0 0,-1 0 1 0 0,0 0-1 0 0,1 0 1 0 0,-1 0 0 0 0,1 0-1 0 0,-1 0 1 0 0,1 1 0 0 0,0-1-1 0 0,-1 0 1 0 0,1 0-1 0 0,0 0 1 0 0,0 0 0 0 0,0 0-1 0 0,-1 1 1 0 0,1-1 0 0 0,0 0-1 0 0,1 0 1 0 0,-1 0-1 0 0,0 3 1 0 0,1-4-48 0 0,0 1 0 0 0,0 0-1 0 0,-1-1 1 0 0,1 1 0 0 0,0 0 0 0 0,0-1-1 0 0,0 1 1 0 0,0-1 0 0 0,0 0 0 0 0,0 1 0 0 0,0-1-1 0 0,0 0 1 0 0,0 1 0 0 0,0-1 0 0 0,0 0-1 0 0,0 0 1 0 0,0 0 0 0 0,0 0 0 0 0,0 0 0 0 0,1 0-1 0 0,0 0 133 0 0,10 0-45 0 0,0-1 0 0 0,0 0 0 0 0,0-1 0 0 0,0 0-1 0 0,0-1 1 0 0,0 0 0 0 0,16-7 0 0 0,75-39 1015 0 0,15-23-1333 0 0,-114 69-308 0 0,0 0-1 0 0,0-1 1 0 0,-1 1 0 0 0,5-5-1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8.5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5927 0 0,'-1'3'61'0'0,"0"-1"0"0"0,1 1 0 0 0,0 0 1 0 0,-1-1-1 0 0,1 1 0 0 0,0-1 0 0 0,0 1 0 0 0,1-1 0 0 0,-1 1 0 0 0,1 3 0 0 0,1 12 294 0 0,-6 71 4987 0 0,-4 0 0 0 0,-23 110 0 0 0,27-182-4560 0 0,2-5 617 0 0,0 0 0 0 0,-1 18 0 0 0,4-42-985 0 0,0 0 1 0 0,2-1-1 0 0,-1 1 0 0 0,9-22 0 0 0,1-8-246 0 0,-3 6-36 0 0,18-44-1 0 0,-22 68-128 0 0,0 0-1 0 0,1 0 0 0 0,0 0 0 0 0,1 1 0 0 0,1 0 0 0 0,0 1 0 0 0,10-12 0 0 0,-15 19-159 0 0,0 0 0 0 0,1 0 0 0 0,-1 1 0 0 0,1-1 0 0 0,0 1 0 0 0,0 0 0 0 0,-1 0 0 0 0,7-2 0 0 0,5 0-2742 0 0,0 4-3365 0 0,1 1-2319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 11023 0 0,'-7'118'2449'0'0,"-1"15"4026"0"0,3-74-5087 0 0,2 0 0 0 0,8 82 0 0 0,-2-122-2980 0 0,-1-2-3912 0 0</inkml:trace>
  <inkml:trace contextRef="#ctx0" brushRef="#br0" timeOffset="1">0 536 5351 0 0,'0'0'416'0'0,"2"-8"94"0"0,-1 5 207 0 0,1-1 1 0 0,-1 1-1 0 0,1 0 1 0 0,-1 0-1 0 0,1 0 0 0 0,0 0 1 0 0,1 1-1 0 0,-1-1 1 0 0,0 0-1 0 0,1 1 1 0 0,-1 0-1 0 0,1-1 1 0 0,0 1-1 0 0,0 0 1 0 0,6-3-1 0 0,5-2 1065 0 0,0 0 0 0 0,20-5 0 0 0,-22 8-757 0 0,23-7-1 0 0,1 3 0 0 0,1 1 0 0 0,49-4 0 0 0,-83 11-1091 0 0,1 0 0 0 0,-1 0 0 0 0,0 0 0 0 0,1 0 1 0 0,-1 1-1 0 0,6 1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8927 0 0,'0'0'13'0'0,"0"0"0"0"0,0 0 1 0 0,0 1-1 0 0,0-1 0 0 0,0 0 0 0 0,0 0 0 0 0,-1 0 0 0 0,1 0 0 0 0,0 1 0 0 0,0-1 0 0 0,0 0 0 0 0,0 0 0 0 0,0 0 0 0 0,1 0 0 0 0,-1 1 0 0 0,0-1 0 0 0,0 0 0 0 0,0 0 1 0 0,0 0-1 0 0,0 0 0 0 0,0 1 0 0 0,0-1 0 0 0,0 0 0 0 0,0 0 0 0 0,0 0 0 0 0,0 0 0 0 0,0 0 0 0 0,1 1 0 0 0,-1-1 0 0 0,0 0 0 0 0,0 0 0 0 0,0 0 0 0 0,0 0 0 0 0,0 0 1 0 0,1 0-1 0 0,-1 0 0 0 0,0 0 0 0 0,0 0 0 0 0,0 1 0 0 0,0-1 0 0 0,0 0 0 0 0,1 0 0 0 0,-1 0 0 0 0,0 0 0 0 0,0 0 0 0 0,0 0 0 0 0,0 0 0 0 0,1 0 0 0 0,-1 0 0 0 0,0 0 1 0 0,12 2 271 0 0,-12-1-285 0 0,19 1 0 0 0,-1-1 0 0 0,0 0 0 0 0,32-4 0 0 0,-12 1 0 0 0,77-6 4464 0 0,58-12 9236 0 0,-55 6-8976 0 0,-85 9-4724 0 0,-1 0 0 0 0,0-3 0 0 0,-1 0 0 0 0,1-2 0 0 0,-2-1 0 0 0,49-25 0 0 0,-61 25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5007 0 0,'0'0'1544'0'0,"0"14"-352"0"0,0-2 40 0 0,-1 2 8 0 0,-2 0-120 0 0,-2 2-32 0 0,-1-2 0 0 0,1 2 0 0 0,4-1-800 0 0,-3-1-160 0 0,0-1-32 0 0,2-3-4112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10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0 5671 0 0,'-130'180'11054'0'0,"13"-20"-5296"0"0,-57 96-1347 0 0,158-228-3713 0 0,16-27-523 0 0,1-2-108 0 0,12-14-301 0 0,0 0 0 0 0,17-15 0 0 0,-24 25 125 0 0,0 0-1 0 0,1 0 0 0 0,-1 1 0 0 0,1 0 1 0 0,-1 0-1 0 0,1 1 0 0 0,1-1 0 0 0,11-3 0 0 0,-16 7 97 0 0,1-1 0 0 0,-1 0-1 0 0,1 1 1 0 0,-1 0-1 0 0,1-1 1 0 0,-1 1 0 0 0,1 1-1 0 0,-1-1 1 0 0,1 0-1 0 0,-1 1 1 0 0,1 0-1 0 0,-1 0 1 0 0,1 0 0 0 0,-1 0-1 0 0,0 0 1 0 0,4 3-1 0 0,-3-1 19 0 0,0-1-1 0 0,-1 1 1 0 0,1 0-1 0 0,-1 1 1 0 0,0-1-1 0 0,0 0 0 0 0,0 1 1 0 0,0 0-1 0 0,-1 0 1 0 0,1 0-1 0 0,1 4 0 0 0,1 4 127 0 0,0 0-1 0 0,-1 0 0 0 0,-1 0 0 0 0,0 1 0 0 0,-1-1 0 0 0,0 1 0 0 0,0 24 0 0 0,-4-6 495 0 0,0-1 0 0 0,-3 0 1 0 0,0 0-1 0 0,-13 40 0 0 0,17-61-112 0 0,6-16-820 0 0,8-16-1071 0 0,-5 3-567 0 0,-1-1 0 0 0,0 0-1 0 0,-2 0 1 0 0,6-37-1 0 0,-1-89-6670 0 0,3-18 2417 0 0,-10 144 5961 0 0,1 1-1 0 0,13-37 1 0 0,-16 53 382 0 0,1-1 0 0 0,0 0 0 0 0,0 1 0 0 0,1-1 0 0 0,-1 1 0 0 0,1 0 0 0 0,0-1 0 0 0,0 1 0 0 0,1 1 0 0 0,-1-1 0 0 0,1 0 0 0 0,-1 1 0 0 0,1 0 0 0 0,0 0 0 0 0,1 0 0 0 0,-1 0 0 0 0,7-3 0 0 0,-8 5 257 0 0,0 0-1 0 0,1 0 1 0 0,-1 1-1 0 0,0-1 1 0 0,0 1-1 0 0,1-1 1 0 0,-1 1-1 0 0,0 0 0 0 0,1 0 1 0 0,-1 1-1 0 0,0-1 1 0 0,1 1-1 0 0,-1-1 1 0 0,0 1-1 0 0,4 1 1 0 0,-3 0 155 0 0,0 0 1 0 0,0 1-1 0 0,0-1 0 0 0,0 1 1 0 0,-1 0-1 0 0,1-1 1 0 0,-1 2-1 0 0,0-1 1 0 0,0 0-1 0 0,3 5 0 0 0,1 2 385 0 0,-1 1 0 0 0,0 0 0 0 0,0 0 0 0 0,-1 1 0 0 0,-1 0 0 0 0,7 24 0 0 0,-7-17-201 0 0,-2-8-449 0 0,1 0-1 0 0,0 0 1 0 0,5 11-1 0 0,-8-21-366 0 0,0-1 0 0 0,0 0 0 0 0,0 1-1 0 0,0-1 1 0 0,0 0 0 0 0,0 1 0 0 0,0-1-1 0 0,0 0 1 0 0,1 1 0 0 0,-1-1 0 0 0,0 0 0 0 0,0 1-1 0 0,0-1 1 0 0,0 0 0 0 0,0 1 0 0 0,1-1-1 0 0,-1 0 1 0 0,0 0 0 0 0,0 1 0 0 0,1-1-1 0 0,-1 0 1 0 0,0 0 0 0 0,0 0 0 0 0,1 1-1 0 0,-1-1 1 0 0,0 0 0 0 0,1 0 0 0 0,-1 0-1 0 0,0 0 1 0 0,1 0 0 0 0,-1 1 0 0 0,1-1-1 0 0,2-11-3139 0 0,-4-20-3795 0 0,-1 11 3241 0 0,-7-21 1 0 0,5 28 3519 0 0,0 1-1 0 0,-1-1 0 0 0,0 1 1 0 0,0 0-1 0 0,-9-11 0 0 0,10 16 360 0 0,0 0 0 0 0,0 0 0 0 0,1 0 0 0 0,0-1 0 0 0,0 1 0 0 0,0-1 0 0 0,1 0 0 0 0,0 0 0 0 0,-1-13 0 0 0,3 15 196 0 0,0-1-1 0 0,0 1 1 0 0,1 0 0 0 0,0-1-1 0 0,0 1 1 0 0,0 0 0 0 0,1 0-1 0 0,0 0 1 0 0,0 0 0 0 0,0 0-1 0 0,1 0 1 0 0,5-8 0 0 0,-3 6 293 0 0,0 1 1 0 0,1 0-1 0 0,-1 0 1 0 0,1 1-1 0 0,1 0 0 0 0,-1 0 1 0 0,1 0-1 0 0,0 1 1 0 0,0 0-1 0 0,0 1 1 0 0,1-1-1 0 0,0 1 1 0 0,0 1-1 0 0,0-1 1 0 0,0 1-1 0 0,1 1 1 0 0,-1 0-1 0 0,1 0 1 0 0,-1 0-1 0 0,1 1 0 0 0,0 1 1 0 0,0-1-1 0 0,-1 1 1 0 0,1 1-1 0 0,0 0 1 0 0,0 0-1 0 0,16 5 1 0 0,-24-6-529 0 0,1 1 0 0 0,0-1 0 0 0,-1 1 0 0 0,1-1 0 0 0,-1 1 0 0 0,1 0 0 0 0,-1 0 0 0 0,0-1 0 0 0,1 1 0 0 0,-1 0 0 0 0,0 1 0 0 0,0-1 0 0 0,1 0 0 0 0,-1 0 0 0 0,0 0 0 0 0,0 1 0 0 0,0-1 0 0 0,-1 0 0 0 0,1 1 0 0 0,0-1 0 0 0,0 1 0 0 0,-1-1 0 0 0,1 1 0 0 0,-1-1 0 0 0,1 1 0 0 0,-1 0 0 0 0,0-1 0 0 0,1 1 0 0 0,-1 0 0 0 0,0-1 0 0 0,0 1 0 0 0,0-1 0 0 0,-1 1 0 0 0,1 0 0 0 0,0-1 0 0 0,0 1 0 0 0,-1 0 0 0 0,0 1 0 0 0,-2 4 316 0 0,1 0-1 0 0,-1 1 1 0 0,-1-1-1 0 0,0 0 1 0 0,0-1-1 0 0,-8 12 1 0 0,11-17-386 0 0,-7 9-47 0 0,0 1 0 0 0,0-1 0 0 0,-1-1 0 0 0,-1 0 0 0 0,0 0 0 0 0,-12 8 0 0 0,55-32-7131 0 0,-32 14 6693 0 0,-8 9-668 0 0,2-2 1190 0 0,3-3 19 0 0,0 0 1 0 0,0-1-1 0 0,0 1 1 0 0,-1-1-1 0 0,1 1 0 0 0,-1-1 1 0 0,0 0-1 0 0,1 0 0 0 0,-1 0 1 0 0,-6 3-1 0 0,3-1 378 0 0,12-1 111 0 0,11-1-256 0 0,49-3 523 0 0,-63 2-736 0 0,-2-1-71 0 0,0 1-1 0 0,0-1 1 0 0,0 1 0 0 0,0-1-1 0 0,0 1 1 0 0,0-1 0 0 0,0 1-1 0 0,0 0 1 0 0,-1-1 0 0 0,1 1-1 0 0,0 0 1 0 0,0 0 0 0 0,-1-1-1 0 0,1 1 1 0 0,0 0 0 0 0,-1 0-1 0 0,2 2 1 0 0,-1 0 27 0 0,0-2 124 0 0,-1 7 184 0 0,0-4-308 0 0,-1 0-1 0 0,0 0 1 0 0,0 0-1 0 0,-1 0 1 0 0,1-1 0 0 0,-1 1-1 0 0,1 0 1 0 0,-1-1-1 0 0,0 1 1 0 0,-5 5 0 0 0,-2 2 101 0 0,-18 17 1 0 0,13-13-13 0 0,-17 13 522 0 0,-66 46 1 0 0,80-62-524 0 0,-71 49 557 0 0,-81 63 1702 0 0,165-120-2310 0 0,0 0 1 0 0,-1 0-1 0 0,1 0 1 0 0,0 0-1 0 0,1 1 1 0 0,-5 7-1 0 0,17-8-34 0 0,2-3-35 0 0,1-1 0 0 0,-1 0 0 0 0,0-1 0 0 0,0 0 0 0 0,0 0 0 0 0,19-7 0 0 0,-15 5 0 0 0,33-8 0 0 0,-1-3 0 0 0,0-1 0 0 0,-1-3 0 0 0,0-2 0 0 0,82-49 0 0 0,-120 65-242 0 0,1 0 1 0 0,-1 0-1 0 0,1 1 1 0 0,16-4-1 0 0,-15 4-288 0 0,0 0 0 0 0,0 0 0 0 0,11-6 0 0 0,23-10-13530 0 0,-39 13 11377 0 0,-5 5 2414 0 0,0 0 1 0 0,0 0 0 0 0,1 1-1 0 0,-1-1 1 0 0,0 0-1 0 0,0 0 1 0 0,0 1 0 0 0,0-1-1 0 0,0 0 1 0 0,0 0 0 0 0,0 0-1 0 0,0 1 1 0 0,0-1 0 0 0,0 0-1 0 0,0 0 1 0 0,-1-1 0 0 0,-6-21-1776 0 0,3 14 1530 0 0,-1 1 0 0 0,1 0 1 0 0,-1 0-1 0 0,-1 1 0 0 0,-7-9 0 0 0,-10-14 461 0 0,22 29 202 0 0,3 3-132 0 0,-1 0 0 0 0,0 0 0 0 0,0 0 0 0 0,0 0-1 0 0,0 1 1 0 0,-1-1 0 0 0,1 0 0 0 0,0 4-1 0 0,2 5-15 0 0,18 52 8574 0 0,20 101 0 0 0,-14-8-1886 0 0,-24-136-6112 0 0,-2 1 1 0 0,-1 0-1 0 0,0 0 1 0 0,-1 0-1 0 0,-8 40 1 0 0,8-57-523 0 0,-1 1 0 0 0,1-1 0 0 0,0 1 0 0 0,-1-1 0 0 0,0 0 0 0 0,-2 4 0 0 0,3-6-32 0 0,0-1 0 0 0,0 0-1 0 0,0 0 1 0 0,1 0-1 0 0,-1 0 1 0 0,0 0 0 0 0,-1 0-1 0 0,1 0 1 0 0,0 0 0 0 0,0 0-1 0 0,0 0 1 0 0,0 0-1 0 0,-1-1 1 0 0,1 1 0 0 0,0 0-1 0 0,-1-1 1 0 0,1 1-1 0 0,0-1 1 0 0,-1 0 0 0 0,1 1-1 0 0,-1-1 1 0 0,1 0-1 0 0,-3 0 1 0 0,-7-1 35 0 0,1-1-1 0 0,-1 0 1 0 0,0 0-1 0 0,1-1 1 0 0,-1-1-1 0 0,1 0 1 0 0,0 0-1 0 0,0-1 1 0 0,0 0-1 0 0,1-1 1 0 0,0 0-1 0 0,0-1 1 0 0,1 1-1 0 0,-1-2 1 0 0,-13-15-1 0 0,20 21-54 0 0,0 1 0 0 0,1-1 0 0 0,-1 0 0 0 0,1 0 0 0 0,-1-1 0 0 0,1 1 0 0 0,0 0 0 0 0,-1 0 0 0 0,1-1 0 0 0,1 1-1 0 0,-1 0 1 0 0,0-1 0 0 0,0 1 0 0 0,1-1 0 0 0,0 1 0 0 0,-1-1 0 0 0,1 1 0 0 0,0-4 0 0 0,1 3 7 0 0,-1 0-1 0 0,1-1 1 0 0,0 1-1 0 0,0 0 1 0 0,1 0-1 0 0,-1 0 1 0 0,0 0-1 0 0,1 1 1 0 0,0-1-1 0 0,0 0 1 0 0,0 1-1 0 0,3-4 1 0 0,6-5 26 0 0,1 1 0 0 0,-1 1 0 0 0,2 0 0 0 0,23-13 0 0 0,-36 22-36 0 0,5-2-81 0 0,14-9-2414 0 0,2 2-3957 0 0,6 0-3744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3:01.4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3311 0 0,'8'4'2546'0'0,"2"2"-1077"0"0,1 0 0 0 0,0-1 0 0 0,15 4 0 0 0,-24-8-868 0 0,1 0-90 0 0,72 21 2685 0 0,-68-20-2854 0 0,1 0 0 0 0,0 0 0 0 0,14 1 0 0 0,11 2 748 0 0,-31-4-840 0 0,20 5 432 0 0,-11-2-531 0 0,-10-3-73 0 0,1-1 0 0 0,-1 1 0 0 0,1 0 0 0 0,-1-1 0 0 0,1 1-1 0 0,-1 0 1 0 0,0 0 0 0 0,1 0 0 0 0,-1 0 0 0 0,2 2 0 0 0,-2-3 138 0 0,4 4 191 0 0,4-1-163 0 0,-1 0 0 0 0,1 0 1 0 0,-1 0-1 0 0,17 1 0 0 0,-8-2 303 0 0,25 0-1 0 0,-8-1-191 0 0,-31-1-240 0 0,1 0-80 0 0,-1 0 0 0 0,0 0 0 0 0,1 0-1 0 0,-1 0 1 0 0,1 0 0 0 0,3 2 0 0 0,1-1 33 0 0,-5-1 29 0 0,1 0-1 0 0,36-1 80 0 0,-3 1-140 0 0,-34 0 64 0 0,1 0 20 0 0,92-4 328 0 0,-71 3-431 0 0,38-2 278 0 0,-36 3-271 0 0,7-3 309 0 0,-21 2-309 0 0,-1 0 0 0 0,22-6 0 0 0,-12 2-25 0 0,0 2-59 0 0,52-7 60 0 0,-24 3 0 0 0,-23 5 17 0 0,-6 1 15 0 0,22-5-1 0 0,-8 5-31 0 0,-21 0-17 0 0,29-1 232 0 0,63-11 0 0 0,-13 1-136 0 0,-32 10 134 0 0,-42 0-126 0 0,0 1-1 0 0,20 1 0 0 0,-10 1 50 0 0,21 2 189 0 0,-40-2-294 0 0,45 8 265 0 0,-52-8-289 0 0,0 0 0 0 0,0 0 0 0 0,0 0 0 0 0,0-1 0 0 0,0 1 0 0 0,0-1 0 0 0,0 0 0 0 0,5 0 0 0 0,-1 0 2 0 0,73 11 239 0 0,-51-6-176 0 0,-22-6-73 0 0,1 1 2 0 0,106 9 182 0 0,21 2 217 0 0,-36-10-40 0 0,67-1 121 0 0,-102 3-321 0 0,190 3 176 0 0,-145 3-304 0 0,-26-2 336 0 0,-19-4-153 0 0,100 6 226 0 0,-76 2-113 0 0,-4-9-392 0 0,196 26 536 0 0,-250-25-216 0 0,31 6 0 0 0,8 7-179 0 0,-16-8 82 0 0,49 12 13 0 0,-53-10-172 0 0,0-2 0 0 0,1-2 0 0 0,97-1 0 0 0,-70 0 0 0 0,-27-2 0 0 0,54 0 0 0 0,-3-1 0 0 0,-6 3 0 0 0,90-4 0 0 0,-149 0 0 0 0,35-2 0 0 0,-3-3 0 0 0,-26 2 0 0 0,61-10 0 0 0,-62 7 0 0 0,-19 2 0 0 0,4 0 0 0 0,-1 2 0 0 0,49 2 0 0 0,-63 2 0 0 0,2 8 93 0 0,-10-3-9214 0 0,0 5-1075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3T09:33:05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24575,'0'0'0,"5"18"0,-1 22 0,-1 5-8191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3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4863 0 0,'0'0'375'0'0,"1"2"-244"0"0,1 2-1 0 0,-1 1 0 0 0,0 0 0 0 0,-1-1 0 0 0,1 1 0 0 0,-1 0 0 0 0,0-1 0 0 0,0 1 0 0 0,0 0 0 0 0,-2 7 0 0 0,0 12 1310 0 0,2-23-1351 0 0,0 0 0 0 0,0 0 1 0 0,0 0-1 0 0,0 0 0 0 0,1 0 0 0 0,-1 0 1 0 0,0 0-1 0 0,0 0 0 0 0,1 0 0 0 0,-1 0 1 0 0,0-1-1 0 0,1 1 0 0 0,0 1 0 0 0,2 3 168 0 0,0 2 203 0 0,-1-1 0 0 0,1 0 0 0 0,1 0 0 0 0,-1 0 0 0 0,1 0 0 0 0,0 0 0 0 0,1-1 0 0 0,-1 1 0 0 0,1-1 0 0 0,0-1 0 0 0,8 7 0 0 0,-10-9-231 0 0,0-1-1 0 0,0 1 0 0 0,0-1 1 0 0,0 1-1 0 0,1-1 1 0 0,-1 0-1 0 0,0 0 0 0 0,1 0 1 0 0,-1-1-1 0 0,5 1 1 0 0,32-1 1216 0 0,-29-1-911 0 0,0-1 0 0 0,0 0 0 0 0,0-1 0 0 0,0 0 0 0 0,18-8 1 0 0,47-30 2518 0 0,-30 20-2196 0 0,-35 16-559 0 0,0 0-1 0 0,0 0 1 0 0,11-8 0 0 0,-21 12-221 0 0,0 0-1 0 0,0 0 1 0 0,1 0-1 0 0,-1 0 1 0 0,0-1-1 0 0,0 1 1 0 0,0-1-1 0 0,0 1 1 0 0,0-1 0 0 0,1-2-1 0 0,-2 4-63 0 0,0 0-1 0 0,0-1 1 0 0,0 1 0 0 0,0 0-1 0 0,0 0 1 0 0,0 0 0 0 0,0 0 0 0 0,0 0-1 0 0,0-1 1 0 0,0 1 0 0 0,0 0-1 0 0,0 0 1 0 0,0 0 0 0 0,0 0-1 0 0,0 0 1 0 0,0-1 0 0 0,0 1-1 0 0,0 0 1 0 0,0 0 0 0 0,0 0-1 0 0,0 0 1 0 0,0 0 0 0 0,0-1-1 0 0,0 1 1 0 0,0 0 0 0 0,0 0-1 0 0,0 0 1 0 0,0 0 0 0 0,0 0-1 0 0,-1 0 1 0 0,1 0 0 0 0,0-1-1 0 0,0 1 1 0 0,0 0 0 0 0,0 0-1 0 0,0 0 1 0 0,-1 0 0 0 0,-9 4 199 0 0,8-1-1053 0 0,-1-1 0 0 0,0 1 0 0 0,1-1 0 0 0,-1 1 0 0 0,1 0 0 0 0,-3 5 0 0 0,2-4-1332 0 0,-8 8-6799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4.0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1 6271 0 0,'0'0'486'0'0,"1"3"-318"0"0,1 13 873 0 0,-1 0 0 0 0,0 1 0 0 0,-1-1 0 0 0,-1 0 0 0 0,-1 0 0 0 0,-4 22 0 0 0,-30 96 2745 0 0,30-108-4035 0 0,6-24 67 0 0,5-2-2335 0 0,0-1 2003 0 0,0 0 0 0 0,1 0 1 0 0,-1 0-1 0 0,0 0 0 0 0,0-1 1 0 0,0 0-1 0 0,0 0 0 0 0,4-3 1 0 0,8-5-258 0 0,18-13 0 0 0,0-1 1031 0 0,76-37 3977 0 0,-40 16 331 0 0,-69 44-4444 0 0,-1 0 0 0 0,0 1 0 0 0,1-1 0 0 0,-1 0 0 0 0,0 0 0 0 0,1-1 0 0 0,-1 1 1 0 0,0 0-1 0 0,1-2 0 0 0,-2 3-124 0 0,0-1 0 0 0,0 1 1 0 0,0 0-1 0 0,0 0 0 0 0,0-1 1 0 0,0 1-1 0 0,0 0 0 0 0,0-1 1 0 0,0 1-1 0 0,-1 0 0 0 0,1 0 1 0 0,0-1-1 0 0,0 1 0 0 0,0 0 1 0 0,0 0-1 0 0,-1 0 0 0 0,1-1 1 0 0,0 1-1 0 0,0 0 0 0 0,0 0 1 0 0,-1 0-1 0 0,1-1 0 0 0,0 1 1 0 0,0 0-1 0 0,-1 0 0 0 0,1 0 1 0 0,0 0-1 0 0,-1 0 0 0 0,1 0 1 0 0,0 0-1 0 0,0 0 0 0 0,-1-1 1 0 0,1 1-1 0 0,0 0 0 0 0,-1 0 1 0 0,1 0-1 0 0,0 0 0 0 0,0 0 1 0 0,-1 1-1 0 0,1-1 0 0 0,-1 0 1 0 0,-12 1-3872 0 0,7 0 2071 0 0,-12 1-4031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4.4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2591 0 0,'0'1'87'0'0,"-5"6"2852"0"0,8 15-1162 0 0,-2-18-1516 0 0,0 0 0 0 0,0 0 0 0 0,-1 0-1 0 0,1 0 1 0 0,-1 5 0 0 0,-3 9 324 0 0,2-9-115 0 0,0-1 1 0 0,0 14-1 0 0,-3 14 137 0 0,1-16-3326 0 0,3-4-1061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4.8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1 207 6191 0 0,'0'0'472'0'0,"2"0"-306"0"0,56-3 5242 0 0,0-2 0 0 0,80-17-1 0 0,128-51 1899 0 0,-153 39-5725 0 0,-54 13-1209 0 0,-37 12-392 0 0,25-6 0 0 0,-26 10-905 0 0,5-1-2538 0 0,-1-2-6069 0 0,-10 2 1572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8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205 162 2015 0 0,'8'-41'550'0'0,"-7"34"665"0"0,-1-1 0 0 0,0 0 0 0 0,-2-12 0 0 0,2 16-614 0 0,-1 0 1 0 0,1 1 0 0 0,-1-1-1 0 0,0 0 1 0 0,-1 1 0 0 0,1-1-1 0 0,-1 0 1 0 0,1 1 0 0 0,-1 0-1 0 0,0-1 1 0 0,0 1 0 0 0,-1 0-1 0 0,1 0 1 0 0,-1 0 0 0 0,1 0-1 0 0,-1 1 1 0 0,0-1 0 0 0,0 1-1 0 0,-6-5 1 0 0,6 6-433 0 0,-1 0-1 0 0,1-1 1 0 0,0 1 0 0 0,-1 0-1 0 0,1 1 1 0 0,0-1 0 0 0,-1 0 0 0 0,1 1-1 0 0,-1 0 1 0 0,1 0 0 0 0,-1 0 0 0 0,1 0-1 0 0,-1 1 1 0 0,1-1 0 0 0,0 1-1 0 0,-1 0 1 0 0,1 0 0 0 0,0 0 0 0 0,-1 0-1 0 0,1 1 1 0 0,0-1 0 0 0,0 1-1 0 0,0 0 1 0 0,0 0 0 0 0,-5 4 0 0 0,2 0-12 0 0,0-1 0 0 0,0 1 0 0 0,0 0 0 0 0,1 1 0 0 0,0-1 0 0 0,0 1 0 0 0,1 0 0 0 0,0 0 0 0 0,-6 15 0 0 0,5-8 124 0 0,1-1 0 0 0,1 1 0 0 0,0-1 0 0 0,-1 17-1 0 0,3-22-68 0 0,1 0-1 0 0,0 1 0 0 0,0-1 0 0 0,1 0 0 0 0,0 1 0 0 0,0-1 0 0 0,1 0 0 0 0,3 9 0 0 0,-4-15-171 0 0,-1 0 0 0 0,1 0 0 0 0,0 0 0 0 0,0 0 0 0 0,0 0 0 0 0,0 0 0 0 0,0-1 0 0 0,0 1-1 0 0,0 0 1 0 0,1-1 0 0 0,-1 1 0 0 0,1-1 0 0 0,-1 0 0 0 0,1 1 0 0 0,-1-1 0 0 0,1 0 0 0 0,0 0 0 0 0,-1 0 0 0 0,1 0 0 0 0,0 0 0 0 0,0 0 0 0 0,0-1 0 0 0,0 1-1 0 0,0-1 1 0 0,0 1 0 0 0,0-1 0 0 0,0 0 0 0 0,0 1 0 0 0,0-1 0 0 0,0 0 0 0 0,0 0 0 0 0,0-1 0 0 0,0 1 0 0 0,0 0 0 0 0,3-1 0 0 0,1-1 10 0 0,0-1 1 0 0,1 1-1 0 0,-1-1 1 0 0,0-1-1 0 0,0 1 1 0 0,0-1-1 0 0,-1 0 1 0 0,1 0-1 0 0,6-7 1 0 0,13-14 72 0 0,-12 11-28 0 0,20-16 0 0 0,-11 10-95 0 0,-16 14 0 0 0,0 1 0 0 0,0 0 0 0 0,0 0 0 0 0,11-7 0 0 0,-15 11 0 0 0,1 0 0 0 0,-1 0 0 0 0,0 1 0 0 0,0-1 0 0 0,1 0 0 0 0,-1 1 0 0 0,0-1 0 0 0,1 1 0 0 0,-1 0 0 0 0,0 0 0 0 0,1 0 0 0 0,-1 0 0 0 0,0 0 0 0 0,1 1 0 0 0,-1-1 0 0 0,1 0 0 0 0,-1 1 0 0 0,0 0 0 0 0,5 2 0 0 0,-6-3 1 0 0,0 1-1 0 0,0 0 1 0 0,0 0-1 0 0,0 0 1 0 0,0 0 0 0 0,0 0-1 0 0,0 0 1 0 0,0 0-1 0 0,0 0 1 0 0,0 0-1 0 0,-1 1 1 0 0,1-1 0 0 0,0 0-1 0 0,-1 1 1 0 0,1-1-1 0 0,-1 0 1 0 0,0 1 0 0 0,1 1-1 0 0,3 30 33 0 0,-3-22-13 0 0,-1 43 100 0 0,-1-42 108 0 0,1 0 0 0 0,0 1 0 0 0,1-1 0 0 0,2 12 0 0 0,-2-22-228 0 0,-1-1 0 0 0,0 0 0 0 0,0 0 0 0 0,0 0 0 0 0,1 1 0 0 0,-1-1 0 0 0,1 0 0 0 0,-1 0 0 0 0,1 0 0 0 0,-1 0 0 0 0,1 0 0 0 0,0 0 0 0 0,-1 0 0 0 0,1 0 0 0 0,0 0 0 0 0,0 0 0 0 0,0 0-1 0 0,0 0 1 0 0,0 0 0 0 0,0-1 0 0 0,0 1 0 0 0,0 0 0 0 0,0-1 0 0 0,0 1 0 0 0,0-1 0 0 0,0 1 0 0 0,1-1 0 0 0,-1 0 0 0 0,0 1 0 0 0,0-1 0 0 0,1 0 0 0 0,-1 0 0 0 0,0 0 0 0 0,0 0 0 0 0,0 0 0 0 0,1 0 0 0 0,-1 0 0 0 0,0 0 0 0 0,0 0 0 0 0,1-1 0 0 0,0 0 0 0 0,2 0-402 0 0,0 0 1 0 0,-1-1-1 0 0,1 1 0 0 0,-1-1 1 0 0,5-3-1 0 0,13-13-7636 0 0,-6-1-1381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5.1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58 166 2039 0 0,'2'-1'154'0'0,"38"-44"666"0"0,-25 32 695 0 0,-5 5-264 0 0,0 0 0 0 0,0 1-1 0 0,17-10 1 0 0,-10 8 560 0 0,-7 5-1041 0 0,0 0 0 0 0,-1-1 0 0 0,0 0 0 0 0,0-1 0 0 0,-1 0 0 0 0,0 0 0 0 0,13-13 0 0 0,-19 18-417 0 0,-1 0-177 0 0,-1 1-159 0 0,0 0 0 0 0,0 0 1 0 0,0 0-1 0 0,0 0 0 0 0,0 0 0 0 0,0 0 0 0 0,0 0 0 0 0,0 0 0 0 0,0 0 0 0 0,0 1 1 0 0,0-1-1 0 0,0 0 0 0 0,-1 0 0 0 0,1 0 0 0 0,0 0 0 0 0,0 0 0 0 0,0 0 1 0 0,0 0-1 0 0,0 0 0 0 0,1 1 0 0 0,-1-1 0 0 0,0 0 0 0 0,0 0 0 0 0,0 0 0 0 0,0 0 1 0 0,0 0-1 0 0,0 0 0 0 0,0 0 0 0 0,0 0 0 0 0,0 0 0 0 0,0 1 0 0 0,0-1 0 0 0,0 0 1 0 0,0 0-1 0 0,0 0 0 0 0,0 0 0 0 0,0 0 0 0 0,0 0 0 0 0,1 0 0 0 0,-1 0 0 0 0,0 0 1 0 0,0 0-1 0 0,0 0 0 0 0,0 0 0 0 0,0 0 0 0 0,0 0 0 0 0,0 0 0 0 0,0 0 0 0 0,1 0 1 0 0,-1 0-1 0 0,0 0 0 0 0,0 0 0 0 0,0 0 0 0 0,0 0 0 0 0,0 0 0 0 0,0 0 0 0 0,0 0 1 0 0,0 0-1 0 0,1 0 0 0 0,-1 0 0 0 0,-7 18 496 0 0,-14 21 309 0 0,6-12-71 0 0,-4 7 455 0 0,-40 54 0 0 0,24-35-299 0 0,21-29-652 0 0,10-17-204 0 0,0 1 0 0 0,1-1 0 0 0,-4 10 0 0 0,5-9-14 0 0,-1 0 0 0 0,0-1-1 0 0,-8 13 1 0 0,3-6-225 0 0,-13 28 1 0 0,9-16-63 0 0,11-24-1109 0 0</inkml:trace>
  <inkml:trace contextRef="#ctx0" brushRef="#br0" timeOffset="1">1 170 4031 0 0,'0'0'306'0'0,"1"2"-200"0"0,11 19 2025 0 0,-2 0-1 0 0,13 38 0 0 0,-17-41-752 0 0,0 1 288 0 0,-1-1 1 0 0,5 27-1 0 0,-3-16 185 0 0,-5-24-1363 0 0,-1 0-1 0 0,1 0 0 0 0,-1 1 1 0 0,0 9-1 0 0,0-12-304 0 0,-1-1 0 0 0,0 1 1 0 0,1-1-1 0 0,-1 0 0 0 0,1 1 0 0 0,0-1 0 0 0,2 4 0 0 0,0 3 513 0 0,-2-8-273 0 0,9 10 181 0 0,4 2-668 0 0,-12-13-693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5.5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0 202 9703 0 0,'4'-2'748'0'0,"16"-7"-752"0"0,-1-1 1810 0 0,1 1 1 0 0,41-11-1 0 0,-23 9 2125 0 0,66-28 0 0 0,-85 30-3077 0 0,0-1 0 0 0,26-19 0 0 0,-19 11-678 0 0,-24 17-175 0 0,0 0 0 0 0,1 0-1 0 0,-1 0 1 0 0,0-1 0 0 0,0 1 0 0 0,0-1 0 0 0,-1 1 0 0 0,1-1 0 0 0,0 0 0 0 0,-1 0-1 0 0,3-3 1 0 0,1-1-107 0 0,1-2-1205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5.9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 0 4607 0 0,'-1'1'354'0'0,"-2"14"821"0"0,1-1 0 0 0,0 1 0 0 0,1-1 0 0 0,0 1 0 0 0,3 21 0 0 0,14 69 4475 0 0,-8-60-4469 0 0,3 16 329 0 0,40 195 2930 0 0,-21-140-3345 0 0,-24-90-983 0 0,6 34-1 0 0,-8-35-102 0 0,4 69 55 0 0,-8-87-55 0 0,0 1-1 0 0,0-1 1 0 0,-1 0-1 0 0,0 1 1 0 0,0-1-1 0 0,-1 0 0 0 0,0 0 1 0 0,0 1-1 0 0,0-1 1 0 0,-5 7-1 0 0,6-13 9 0 0,0 1-1 0 0,0-1 0 0 0,-1 0 0 0 0,1 0 0 0 0,-1 0 0 0 0,1 0 1 0 0,-1 0-1 0 0,1 0 0 0 0,-1 0 0 0 0,0 0 0 0 0,0 0 0 0 0,1-1 1 0 0,-1 1-1 0 0,-3 0 0 0 0,-24 2 89 0 0,10-5-265 0 0,0 0 0 0 0,1-1 0 0 0,-1-1 0 0 0,1-1 0 0 0,0 0-1 0 0,0-1 1 0 0,-22-12 0 0 0,29 13 132 0 0,1 0 0 0 0,0-1 0 0 0,0 0 0 0 0,1-1-1 0 0,0 0 1 0 0,0-1 0 0 0,0 0 0 0 0,-11-13 0 0 0,17 16 61 0 0,-1 1 0 0 0,1-1 0 0 0,1 1 0 0 0,-1-1 0 0 0,0 0 0 0 0,1 0 0 0 0,0 0 0 0 0,1 0 0 0 0,-1 0 0 0 0,1-1 0 0 0,0 1 0 0 0,0-1 0 0 0,0 1 0 0 0,1 0 0 0 0,0-1 0 0 0,0 1 0 0 0,0-1 0 0 0,1 1 0 0 0,0-1 0 0 0,1-5 0 0 0,0 3 71 0 0,0 0 1 0 0,0 0-1 0 0,1 0 0 0 0,0 0 0 0 0,1 0 1 0 0,0 1-1 0 0,0 0 0 0 0,0-1 0 0 0,7-6 1 0 0,-3 6 27 0 0,0 0 0 0 0,0 0 0 0 0,1 1 0 0 0,0 0 0 0 0,12-7 0 0 0,53-26 240 0 0,-11 7-171 0 0,30-27-168 0 0,-56 31-8139 0 0,-22 17-549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6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97 4831 0 0,'0'0'6738'0'0,"2"1"-5396"0"0,2 1-809 0 0,-1-1-1 0 0,1 0 1 0 0,-1 0-1 0 0,1 0 1 0 0,-1-1 0 0 0,1 1-1 0 0,0-1 1 0 0,6 0-1 0 0,32-6 3225 0 0,-36 5-3475 0 0,9-2 645 0 0,0 0-1 0 0,-1-1 1 0 0,1-1 0 0 0,-1-1-1 0 0,14-7 1 0 0,-17 7-766 0 0,-6 4-65 0 0,0-1 0 0 0,0 0 0 0 0,0 0-1 0 0,-1 0 1 0 0,1-1 0 0 0,-1 0 0 0 0,5-4 0 0 0,8-11-693 0 0,-11 10-3979 0 0</inkml:trace>
  <inkml:trace contextRef="#ctx0" brushRef="#br0" timeOffset="1">64 135 2359 0 0,'0'0'1480'0'0,"8"11"-88"0"0,-1-11-1072 0 0,-2 6-80 0 0,-5 9-16 0 0,5-2 312 0 0,2-2-392 0 0,1-3-1912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6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516 0 4087 0 0,'-2'2'312'0'0,"-63"68"1155"0"0,27-29 262 0 0,-60 51 1 0 0,-122 102 6342 0 0,189-165-6668 0 0,19-20-462 0 0,1 2-1 0 0,0 0 1 0 0,-13 15-1 0 0,24-26-837 0 0,0 1-1 0 0,-1-1 0 0 0,1 1 1 0 0,0-1-1 0 0,-1 0 1 0 0,1 1-1 0 0,0-1 0 0 0,0 1 1 0 0,0-1-1 0 0,-1 1 1 0 0,1-1-1 0 0,0 1 1 0 0,0-1-1 0 0,0 1 0 0 0,0-1 1 0 0,0 1-1 0 0,0-1 1 0 0,0 1-1 0 0,0-1 0 0 0,0 1 1 0 0,0-1-1 0 0,0 1 1 0 0,0-1-1 0 0,0 1 0 0 0,0-1 1 0 0,1 1-1 0 0,-1 0 1 0 0,1-1-42 0 0,-1 1 0 0 0,1 0 0 0 0,0-1 1 0 0,0 1-1 0 0,-1 0 0 0 0,1-1 0 0 0,0 1 0 0 0,0-1 1 0 0,0 1-1 0 0,0-1 0 0 0,0 0 0 0 0,-1 1 0 0 0,3-1 1 0 0,2 1 37 0 0,0 0 1 0 0,0 0-1 0 0,0-1 1 0 0,7 0-1 0 0,239-29 2673 0 0,-208 22-2360 0 0,91-23 937 0 0,-114 26-1078 0 0,0-2 0 0 0,24-9 0 0 0,38-11 300 0 0,-69 22-565 0 0,-88 3-11711 0 0,63 0 6058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7.0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4143 0 0,'1'3'319'0'0,"4"7"-114"0"0,0 0 0 0 0,-1 1 0 0 0,-1-1 0 0 0,4 16 0 0 0,5 50 3476 0 0,-7-39-2039 0 0,2 17 489 0 0,-2 1 0 0 0,-3 0 0 0 0,-5 60 0 0 0,2-102-1764 0 0,-1 11 211 0 0,1 1 0 0 0,1-1 0 0 0,4 35 0 0 0,8-16-1322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7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0 3247 0 0,'0'0'251'0'0,"2"2"-160"0"0,4 4 57 0 0,-4-5 564 0 0,-2 2 244 0 0,1 3-589 0 0,-1 0 0 0 0,0 1 0 0 0,0-1 0 0 0,0 0-1 0 0,-1 0 1 0 0,0 0 0 0 0,0 0 0 0 0,0 0 0 0 0,-1 0 0 0 0,0-1 0 0 0,-3 8 0 0 0,-5 9 1032 0 0,-21 32 0 0 0,6-11-320 0 0,20-34-1003 0 0,-59 100-11 0 0,60-96-192 0 0,2-6-1663 0 0,12-21-55 0 0,31-42-2280 0 0,-21 30 3267 0 0,27-28 0 0 0,-45 52 876 0 0,-1 0-1 0 0,1 0 1 0 0,0 1-1 0 0,0-1 0 0 0,0 0 1 0 0,0 1-1 0 0,0-1 0 0 0,4-1 1 0 0,-2 1 1820 0 0,-4 4-1361 0 0,-28 49 4242 0 0,29-50-4630 0 0,14 27 3 0 0,-12-23-40 0 0,-1-1 0 0 0,1 1 0 0 0,-1 0 0 0 0,0 0 0 0 0,0-1 0 0 0,-1 1 0 0 0,0 1 0 0 0,2 7 0 0 0,-1 8 551 0 0,-2 0-1 0 0,0 0 1 0 0,-1 0-1 0 0,-3 21 0 0 0,-21 84 4451 0 0,11-60-1939 0 0,11-54-2586 0 0,1-2 149 0 0,0 0-1 0 0,1 0 1 0 0,-1 11-1 0 0,2-21-698 0 0,0 1-1 0 0,0-1 1 0 0,0 0-1 0 0,0 1 1 0 0,1-1-1 0 0,-1 0 1 0 0,0 1-1 0 0,0-1 1 0 0,0 1-1 0 0,0-1 1 0 0,1 0-1 0 0,-1 1 1 0 0,0-1-1 0 0,0 0 1 0 0,0 1-1 0 0,1-1 1 0 0,-1 0-1 0 0,0 0 0 0 0,1 1 1 0 0,-1-1-1 0 0,0 0 1 0 0,1 0-1 0 0,-1 1 1 0 0,0-1-1 0 0,1 0 1 0 0,-1 0-1 0 0,0 0 1 0 0,1 0-1 0 0,-1 0 1 0 0,1 0-1 0 0,-1 1 1 0 0,0-1-1 0 0,1 0 1 0 0,-1 0-1 0 0,1 0 1 0 0,-1 0-1 0 0,1-1 0 0 0,14-2-7110 0 0,-5-2-819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38.0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51 3599 0 0,'1'-1'278'0'0,"9"-7"294"0"0,0 0 0 0 0,0 1 1 0 0,18-10-1 0 0,-25 15-362 0 0,0 1 0 0 0,-1 0-1 0 0,1 0 1 0 0,0 0 0 0 0,0 0 0 0 0,0 0-1 0 0,0 0 1 0 0,0 1 0 0 0,0 0 0 0 0,0-1-1 0 0,0 1 1 0 0,0 0 0 0 0,0 1 0 0 0,0-1-1 0 0,-1 0 1 0 0,1 1 0 0 0,0 0 0 0 0,0-1-1 0 0,0 1 1 0 0,0 0 0 0 0,3 2 0 0 0,-5-2 551 0 0,1 1-441 0 0,-1 0-239 0 0,1 1 0 0 0,-1-1 0 0 0,0 1 0 0 0,1-1 0 0 0,-1 1 0 0 0,0 0 1 0 0,-1-1-1 0 0,1 1 0 0 0,0 0 0 0 0,-1 0 0 0 0,0-1 0 0 0,1 1 0 0 0,-1 0 0 0 0,0 0 0 0 0,0 0 0 0 0,-1-1 0 0 0,1 1 0 0 0,-1 0 0 0 0,1 0 0 0 0,-1 0 1 0 0,0-1-1 0 0,0 1 0 0 0,0-1 0 0 0,0 1 0 0 0,0-1 0 0 0,-1 1 0 0 0,1-1 0 0 0,-1 1 0 0 0,0-1 0 0 0,-2 2 0 0 0,-33 32 401 0 0,16-16 141 0 0,1 0-1 0 0,-31 40 1 0 0,46-54-326 0 0,-1 3 581 0 0,0 0 1 0 0,1 0-1 0 0,-8 17 2311 0 0,14-25-3064 0 0,0-1 0 0 0,0 1 0 0 0,0 0 0 0 0,1-1 0 0 0,-1 1 0 0 0,0-1 0 0 0,0 0 0 0 0,1 1 0 0 0,2-1 0 0 0,-3 0 26 0 0,4 1 85 0 0,1 0 1 0 0,-1-1-1 0 0,0 0 0 0 0,1 0 0 0 0,-1 0 1 0 0,1-1-1 0 0,-1 1 0 0 0,0-1 1 0 0,1-1-1 0 0,-1 1 0 0 0,10-5 0 0 0,4-3 925 0 0,31-19 1 0 0,-27 14-388 0 0,-6 5-289 0 0,-1-2 0 0 0,0 1 0 0 0,16-15 0 0 0,-20 16-349 0 0,7 0 81 0 0,-18 8-139 0 0,-1-4-2318 0 0,-2 7 1605 0 0,0 0 1 0 0,0 1-1 0 0,0-1 1 0 0,1 1-1 0 0,-1 0 1 0 0,0-1 0 0 0,1 1-1 0 0,0 0 1 0 0,0 0-1 0 0,0 0 1 0 0,0 0-1 0 0,-1 6 1 0 0,-5 44-6889 0 0,6-42 5807 0 0,-6 110-4604 0 0,10 61 7243 0 0,-1 137 14638 0 0,-3-291-14797 0 0,-22 161 4302 0 0,19-163-4445 0 0,3-16-293 0 0,-1-1 0 0 0,0 0 1 0 0,-1 0-1 0 0,1 0 1 0 0,-2 0-1 0 0,-4 8 0 0 0,7-11 84 0 0,1-3-355 0 0,-6 4 382 0 0,5-6-435 0 0,0-1 0 0 0,1 0 0 0 0,-1 0 0 0 0,1 0 0 0 0,-1 0 0 0 0,0 1 0 0 0,1-1 0 0 0,-1 0 0 0 0,0 0 0 0 0,1 0 0 0 0,-1 0 0 0 0,0 0 0 0 0,1 0 0 0 0,-1-1 0 0 0,1 1 0 0 0,-1 0 0 0 0,0 0 0 0 0,1 0 0 0 0,-2-1 0 0 0,-10-5 39 0 0,7 3-322 0 0,1 0-1 0 0,-1 0 1 0 0,1 0-1 0 0,0-1 1 0 0,0 0-1 0 0,1 0 1 0 0,-1 0 0 0 0,1 0-1 0 0,0-1 1 0 0,-5-8-1 0 0,2 2-1616 0 0,1 0 1 0 0,1-1-1 0 0,-6-20 0 0 0,4 8-7623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4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11 2015 0 0,'-29'-10'388'0'0,"28"10"-316"0"0,1 0-1 0 0,-1 0 0 0 0,1 0 1 0 0,0 0-1 0 0,-1 0 0 0 0,1 0 0 0 0,-1 0 1 0 0,1 0-1 0 0,-1 0 0 0 0,1 0 0 0 0,0 0 1 0 0,-1 1-1 0 0,1-1 0 0 0,0 0 0 0 0,-1 0 1 0 0,1 1-1 0 0,0-1 0 0 0,-1 0 0 0 0,1 0 1 0 0,0 1-1 0 0,-1-1 0 0 0,1 0 0 0 0,0 1 1 0 0,0-1-1 0 0,-1 0 0 0 0,1 1 1 0 0,0-1-1 0 0,0 0 0 0 0,0 1 0 0 0,-1-1 1 0 0,1 1-1 0 0,0 0 0 0 0,-3 14 1766 0 0,2-12-1326 0 0,-4 18 1682 0 0,-13 29-1 0 0,-1 6-507 0 0,4-6-864 0 0,15-41-1952 0 0,2-8 275 0 0,2-4-1005 0 0,0-5-2502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5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 4663 0 0,'-1'1'51'0'0,"1"0"-1"0"0,-1 0 1 0 0,1 0-1 0 0,0 1 1 0 0,0-1-1 0 0,0 0 0 0 0,0 0 1 0 0,-1 0-1 0 0,2 1 1 0 0,-1-1-1 0 0,0 2 0 0 0,0 10 1071 0 0,-1-7-301 0 0,0 0 0 0 0,1 1 0 0 0,1 10 0 0 0,-2 14 1365 0 0,0-22-1415 0 0,0 0-1 0 0,1 0 1 0 0,1 9 0 0 0,-1-15-634 0 0,0-1 0 0 0,0 0 0 0 0,1 1 1 0 0,-1-1-1 0 0,1 0 0 0 0,-1 1 0 0 0,1-1 1 0 0,0 0-1 0 0,0 0 0 0 0,0 0 0 0 0,0 0 1 0 0,0 0-1 0 0,1 0 0 0 0,-1 0 0 0 0,4 3 1 0 0,-4-4-64 0 0,1-1 1 0 0,0 1 0 0 0,0-1-1 0 0,-1 0 1 0 0,1 1 0 0 0,0-1 0 0 0,0 0-1 0 0,0 0 1 0 0,-1-1 0 0 0,1 1-1 0 0,0 0 1 0 0,2-1 0 0 0,-1 0 46 0 0,8-1 136 0 0,0-1 0 0 0,14-5-1 0 0,16-4 242 0 0,-15 8-406 0 0,-1 1 0 0 0,1 1-1 0 0,-1 1 1 0 0,1 1 0 0 0,0 2-1 0 0,-1 0 1 0 0,1 2 0 0 0,-1 0-1 0 0,26 10 1 0 0,-43-12 28 0 0,-1 1 1 0 0,0-1-1 0 0,0 2 0 0 0,0-1 1 0 0,0 1-1 0 0,0 0 1 0 0,-1 1-1 0 0,0-1 0 0 0,1 1 1 0 0,-2 0-1 0 0,1 1 0 0 0,-1 0 1 0 0,0-1-1 0 0,0 2 1 0 0,0-1-1 0 0,-1 0 0 0 0,0 1 1 0 0,-1 0-1 0 0,1 0 1 0 0,-1 0-1 0 0,0 1 0 0 0,-1-1 1 0 0,0 0-1 0 0,0 1 0 0 0,1 10 1 0 0,-2-1 333 0 0,0 0 1 0 0,-1 0 0 0 0,0 0-1 0 0,-2-1 1 0 0,0 1 0 0 0,0 0-1 0 0,-7 19 1 0 0,1-11 12 0 0,0-1 0 0 0,-2 0 0 0 0,-1 0 1 0 0,-14 22-1 0 0,13-29-271 0 0,0-1 1 0 0,-1 0-1 0 0,-17 15 1 0 0,26-26-168 0 0,0-1 35 0 0,0-1-1 0 0,0 1 1 0 0,0-1-1 0 0,0 0 0 0 0,-1-1 1 0 0,1 1-1 0 0,-1-1 1 0 0,1 0-1 0 0,-1 0 1 0 0,0 0-1 0 0,0 0 0 0 0,0-1 1 0 0,0 0-1 0 0,0 0 1 0 0,-10 0-1 0 0,8-1-386 0 0,-1 0-1 0 0,0-1 1 0 0,-15-2 0 0 0,13 0-2303 0 0,1 0 0 0 0,-17-6-1 0 0,-4-7-6861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49:49.3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0 4287 0 0,'1'4'154'0'0,"-1"-3"-71"0"0,1 0 0 0 0,-1 0-1 0 0,0 0 1 0 0,1 0 0 0 0,-1 0 0 0 0,0 0 0 0 0,0-1 0 0 0,0 1 0 0 0,0 0 0 0 0,0 0 0 0 0,0 0-1 0 0,0 0 1 0 0,0 0 0 0 0,-1 0 0 0 0,1 0 0 0 0,0 0 0 0 0,-1 2 0 0 0,-2 15 2502 0 0,2 0 1 0 0,0 32 0 0 0,2-27-339 0 0,-4 142 3979 0 0,-9 83-1789 0 0,-17-16-1700 0 0,-17-2-766 0 0,13-68-877 0 0,18-86-969 0 0,-17 97 58 0 0,27-134-164 0 0,1 0 0 0 0,3 55 0 0 0,1-94-19 0 0,3 34-950 0 0,-2-31 823 0 0,-1-1 0 0 0,1 0 0 0 0,-1 0 0 0 0,1 1 0 0 0,0-1 0 0 0,0 0 0 0 0,0 0 0 0 0,0 0 0 0 0,0 0 0 0 0,0 0 0 0 0,1-1 0 0 0,1 3 0 0 0,-3-4 5 0 0,0 1 1 0 0,1-1-1 0 0,-1 0 1 0 0,1 1-1 0 0,-1-1 0 0 0,0 0 1 0 0,1 0-1 0 0,-1 1 1 0 0,1-1-1 0 0,-1 0 1 0 0,1 0-1 0 0,-1 0 1 0 0,1 0-1 0 0,-1 0 1 0 0,1 0-1 0 0,-1 0 1 0 0,0 0-1 0 0,1 0 0 0 0,-1 0 1 0 0,1 0-1 0 0,-1 0 1 0 0,1 0-1 0 0,0 0 1 0 0,9-8-6478 0 0,3-8-2316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5.5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70 7367 0 0,'2'-1'81'0'0,"-1"0"-1"0"0,1 0 1 0 0,0 0-1 0 0,0-1 0 0 0,-1 1 1 0 0,1-1-1 0 0,-1 1 1 0 0,0-1-1 0 0,1 0 0 0 0,-1 1 1 0 0,0-1-1 0 0,0 0 0 0 0,0 0 1 0 0,0 0-1 0 0,0 0 1 0 0,0 0-1 0 0,0-3 0 0 0,0 3 143 0 0,-1 0-1 0 0,1 0 1 0 0,0 0 0 0 0,0 0-1 0 0,0 0 1 0 0,0 1-1 0 0,0-1 1 0 0,0 0-1 0 0,0 1 1 0 0,0-1-1 0 0,1 0 1 0 0,-1 1-1 0 0,3-2 1 0 0,-2 2 183 0 0,0 0 0 0 0,1 1 1 0 0,-1-1-1 0 0,1 1 0 0 0,-1-1 0 0 0,1 1 0 0 0,0 0 1 0 0,-1 0-1 0 0,1 0 0 0 0,2 0 0 0 0,8 1 839 0 0,85-3 4758 0 0,-50 0-4143 0 0,-33 3-1563 0 0,0-2 0 0 0,28-3-1 0 0,-39 3-590 0 0,-1 1 0 0 0,0 0 0 0 0,0 0-1 0 0,1 0 1 0 0,-1 1 0 0 0,0-1 0 0 0,0 1-1 0 0,0 0 1 0 0,6 1 0 0 0,0 1-3975 0 0,5 0-3973 0 0</inkml:trace>
  <inkml:trace contextRef="#ctx0" brushRef="#br0" timeOffset="1">1 568 3823 0 0,'0'0'298'0'0,"2"0"-92"0"0,13-4 1021 0 0,0 0-1 0 0,-1 0 0 0 0,1-1 0 0 0,-1-1 0 0 0,0-1 0 0 0,19-11 0 0 0,21-10 4558 0 0,200-68 4805 0 0,-227 88-10321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6.6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21 3079 0 0,'-24'19'352'0'0,"23"-19"-272"0"0,0 0 0 0 0,1 0-1 0 0,-1 0 1 0 0,0 1 0 0 0,1-1-1 0 0,-1 0 1 0 0,0 0 0 0 0,1 0-1 0 0,-1 0 1 0 0,0 0 0 0 0,1 0-1 0 0,-1-1 1 0 0,0 1 0 0 0,1 0-1 0 0,-1 0 1 0 0,1 0 0 0 0,-1 0-1 0 0,0-1 1 0 0,1 1 0 0 0,-1 0-1 0 0,1-1 1 0 0,-1 1 0 0 0,1 0-1 0 0,-1-1 1 0 0,0 1 0 0 0,0-1-1 0 0,-4-3 976 0 0,2 3-906 0 0,1 1 1 0 0,0-1-1 0 0,-1 1 1 0 0,1 0-1 0 0,0 0 1 0 0,-1 0-1 0 0,1 0 1 0 0,-1 0-1 0 0,1 0 1 0 0,0 0-1 0 0,-1 1 1 0 0,1-1-1 0 0,0 1 1 0 0,-1 0-1 0 0,-3 2 1 0 0,2-1 35 0 0,1 0 1 0 0,-1 1-1 0 0,0-1 1 0 0,1 1 0 0 0,0 0-1 0 0,0 0 1 0 0,0 1-1 0 0,-3 3 1 0 0,-2 4 57 0 0,2 0 1 0 0,-1 0-1 0 0,2 0 1 0 0,-1 1-1 0 0,-3 13 0 0 0,2-3 52 0 0,2 1 0 0 0,1 0-1 0 0,0 0 1 0 0,2 1 0 0 0,1-1-1 0 0,1 0 1 0 0,0 1 0 0 0,6 29-1 0 0,-6-47-76 0 0,1 0 0 0 0,1 0-1 0 0,-1-1 1 0 0,1 1 0 0 0,0 0-1 0 0,0-1 1 0 0,0 1-1 0 0,1-1 1 0 0,6 10 0 0 0,-8-14-119 0 0,0 1 0 0 0,1-1 0 0 0,-1 0 0 0 0,1 1 1 0 0,-1-1-1 0 0,1 0 0 0 0,-1 0 0 0 0,1 0 0 0 0,0 0 0 0 0,0 0 1 0 0,-1 0-1 0 0,1 0 0 0 0,0-1 0 0 0,0 1 0 0 0,0 0 1 0 0,0-1-1 0 0,0 0 0 0 0,0 0 0 0 0,0 1 0 0 0,0-1 0 0 0,0 0 1 0 0,0 0-1 0 0,0-1 0 0 0,0 1 0 0 0,0 0 0 0 0,0-1 0 0 0,0 1 1 0 0,-1-1-1 0 0,1 0 0 0 0,0 1 0 0 0,0-1 0 0 0,3-2 1 0 0,2-1 56 0 0,-1-1 0 0 0,1 1 1 0 0,-1-1-1 0 0,1-1 0 0 0,-1 1 1 0 0,-1-1-1 0 0,1 0 1 0 0,-1-1-1 0 0,0 1 0 0 0,-1-1 1 0 0,1 0-1 0 0,4-11 1 0 0,0-3 168 0 0,0 1 1 0 0,-2-1 0 0 0,7-29-1 0 0,-11 37-196 0 0,-1 0-1 0 0,0 0 0 0 0,-1 1 1 0 0,0-1-1 0 0,-1 0 0 0 0,-1 0 0 0 0,0 0 1 0 0,-1 0-1 0 0,-5-21 0 0 0,6 30-90 0 0,-1 0 0 0 0,0 0 0 0 0,0 0 0 0 0,0 1 0 0 0,0-1 0 0 0,-1 1 0 0 0,1-1 0 0 0,-1 1 0 0 0,0 0 0 0 0,0 0 0 0 0,-5-3 0 0 0,-3-3-40 0 0,-1 2 0 0 0,-14-8-1 0 0,13 8-4055 0 0,-20-13-1 0 0,23 12-3361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7.1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3247 0 0,'1'0'216'0'0,"0"-1"0"0"0,0 1 0 0 0,0 0 0 0 0,1 0 0 0 0,-1 0 0 0 0,0 0 0 0 0,0 0 0 0 0,0 0 0 0 0,0 0 0 0 0,1 0 0 0 0,-1 0 0 0 0,0 1 0 0 0,0-1 0 0 0,0 0 0 0 0,0 1-1 0 0,0-1 1 0 0,0 1 0 0 0,0-1 0 0 0,0 1 0 0 0,0-1 0 0 0,0 1 0 0 0,0 0 0 0 0,0 0 0 0 0,1 0 0 0 0,1 2 189 0 0,1 1 1 0 0,-1-1-1 0 0,0 0 0 0 0,0 1 1 0 0,3 4-1 0 0,5 12 322 0 0,-1 1 1 0 0,0 0-1 0 0,-1 1 0 0 0,-2 0 0 0 0,0 0 1 0 0,-1 0-1 0 0,5 40 0 0 0,-5 2-231 0 0,-2 98-1 0 0,-12 8 1043 0 0,4-136-1018 0 0,-1 34 2474 0 0,5-72-2304 0 0,1-9-610 0 0,1 0 0 0 0,4-20-1 0 0,1 12-77 0 0,-3 8-15 0 0,1-1 1 0 0,0 1 0 0 0,1 1-1 0 0,0-1 1 0 0,1 1 0 0 0,12-18-1 0 0,-14 26 13 0 0,1 0 0 0 0,-1 0 0 0 0,1 0 0 0 0,0 1 0 0 0,0 0 0 0 0,0 0 0 0 0,0 1 0 0 0,1 0 0 0 0,-1 0 0 0 0,1 0 0 0 0,8-1 0 0 0,-13 3 35 0 0,0 0 0 0 0,0-1-1 0 0,1 1 1 0 0,-1 0 0 0 0,0 0-1 0 0,0 1 1 0 0,1-1 0 0 0,-1 0-1 0 0,0 1 1 0 0,0-1 0 0 0,0 1-1 0 0,1 0 1 0 0,-1-1 0 0 0,0 1 0 0 0,0 0-1 0 0,0 1 1 0 0,0-1 0 0 0,0 0-1 0 0,-1 0 1 0 0,1 1 0 0 0,0-1-1 0 0,-1 1 1 0 0,1 0 0 0 0,-1-1-1 0 0,1 1 1 0 0,-1 0 0 0 0,0 0 0 0 0,1 0-1 0 0,-1 0 1 0 0,0 0 0 0 0,0 0-1 0 0,-1 0 1 0 0,1 0 0 0 0,0 0-1 0 0,-1 1 1 0 0,1 3 0 0 0,0 3 159 0 0,0 0 1 0 0,0 0 0 0 0,-1 0 0 0 0,-1 0-1 0 0,1 0 1 0 0,-2 1 0 0 0,-3 16-1 0 0,2-15 28 0 0,-1 0 0 0 0,-1 0 0 0 0,1 0 0 0 0,-2 0 0 0 0,1-1-1 0 0,-1 0 1 0 0,-1 0 0 0 0,0 0 0 0 0,0-1 0 0 0,-1 0 0 0 0,0-1-1 0 0,-1 1 1 0 0,0-2 0 0 0,0 1 0 0 0,-18 10 0 0 0,20-14-168 0 0,0 1-23 0 0,0-1 1 0 0,0 0-1 0 0,-1 0 1 0 0,1 0-1 0 0,-1-1 0 0 0,0-1 1 0 0,-12 4-1 0 0,1-2-398 0 0,-12 3-1372 0 0,29-7 955 0 0,1 0 1 0 0,-1 0 0 0 0,1 0-1 0 0,0 0 1 0 0,-1-1 0 0 0,1 1 0 0 0,-1 0-1 0 0,1-1 1 0 0,-1 1 0 0 0,-1-2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7.4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172 0 8951 0 0,'-1'16'335'0'0,"1"-8"206"0"0,0-1 0 0 0,0 1 0 0 0,1 0 0 0 0,2 9 0 0 0,2 24 4476 0 0,11 58 1662 0 0,-13-86-6177 0 0,0 0-1 0 0,1 0 0 0 0,1 0 0 0 0,0 0 1 0 0,9 14-1 0 0,19 30 648 0 0,-12-19-737 0 0,-20-36-375 0 0,0 1 0 0 0,0-1 0 0 0,1 1 0 0 0,-1 0 0 0 0,-1-1 0 0 0,1 1 0 0 0,0 0 0 0 0,-1 0 0 0 0,0 0 0 0 0,1 0 0 0 0,-1 0 0 0 0,0 0 0 0 0,-1-1 0 0 0,1 1 0 0 0,0 0 0 0 0,-1 0 0 0 0,0 3 0 0 0,-1-2 63 0 0,0 0-1 0 0,0 0 0 0 0,0 0 0 0 0,0 0 1 0 0,-1 0-1 0 0,0 0 0 0 0,1-1 0 0 0,-1 1 0 0 0,-7 5 1 0 0,0-1 93 0 0,-1 0 1 0 0,1-1-1 0 0,-2 0 1 0 0,1-1 0 0 0,-1 0-1 0 0,-18 7 1 0 0,8-6-90 0 0,0 0 0 0 0,0-1 1 0 0,-38 5-1 0 0,57-11-849 0 0,-22 0 602 0 0,16-2-2880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8.0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41 318 5351 0 0,'3'-1'416'0'0,"1"0"-329"0"0,0-1 0 0 0,0 0-1 0 0,0 0 1 0 0,0 0-1 0 0,-1 0 1 0 0,1-1 0 0 0,-1 1-1 0 0,1-1 1 0 0,3-4-1 0 0,29-35 3999 0 0,-23 27-1957 0 0,7-9 1236 0 0,27-45 0 0 0,-44 63-2893 0 0,0 0 0 0 0,0 0 0 0 0,4-11 0 0 0,-7 15-382 0 0,1 0 0 0 0,-1 0 0 0 0,1-1 0 0 0,-1 1 0 0 0,0 0 1 0 0,0 0-1 0 0,0-1 0 0 0,0 1 0 0 0,0 0 0 0 0,-1 0 0 0 0,1-1 1 0 0,-1 1-1 0 0,1 0 0 0 0,-2-3 0 0 0,2 5-39 0 0,-1-1-1 0 0,1 0 1 0 0,-1 1 0 0 0,1-1-1 0 0,-1 1 1 0 0,1-1 0 0 0,-1 1-1 0 0,1 0 1 0 0,-1-1 0 0 0,1 1-1 0 0,-1-1 1 0 0,0 1-1 0 0,1 0 1 0 0,-1 0 0 0 0,0-1-1 0 0,1 1 1 0 0,-1 0 0 0 0,0 0-1 0 0,1 0 1 0 0,-1 0-1 0 0,0 0 1 0 0,1-1 0 0 0,-2 2-1 0 0,-19 0 664 0 0,13 0-322 0 0,2-1-228 0 0,-1 1 0 0 0,0 0 0 0 0,1 1 0 0 0,-1 0 0 0 0,1 0 0 0 0,0 0 0 0 0,0 0 0 0 0,0 1 0 0 0,0 0 0 0 0,0 0 0 0 0,0 1 0 0 0,1 0 0 0 0,-1 0 0 0 0,1 0 0 0 0,0 1 0 0 0,1-1 0 0 0,-1 1 0 0 0,1 0 0 0 0,0 1 0 0 0,0-1 0 0 0,-6 12 0 0 0,1 3 77 0 0,2 0-1 0 0,0 0 0 0 0,1 0 0 0 0,-5 40 1 0 0,9-45 0 0 0,1 0 0 0 0,0-1 0 0 0,2 1 0 0 0,-1 0-1 0 0,2-1 1 0 0,0 1 0 0 0,8 27 0 0 0,-8-37-210 0 0,-1 0-1 0 0,1-1 1 0 0,1 0-1 0 0,-1 1 1 0 0,0-1 0 0 0,1 0-1 0 0,0 0 1 0 0,0 0-1 0 0,0 0 1 0 0,1-1-1 0 0,-1 1 1 0 0,1-1-1 0 0,0 0 1 0 0,0 0-1 0 0,0 0 1 0 0,0-1-1 0 0,0 1 1 0 0,0-1-1 0 0,1 0 1 0 0,0 0 0 0 0,-1-1-1 0 0,1 1 1 0 0,0-1-1 0 0,-1 0 1 0 0,1 0-1 0 0,0-1 1 0 0,0 1-1 0 0,0-1 1 0 0,0 0-1 0 0,0-1 1 0 0,0 1-1 0 0,8-3 1 0 0,-5 1-30 0 0,1-1 0 0 0,-1 0 0 0 0,0 0 0 0 0,0-1 0 0 0,0 0 0 0 0,-1-1 0 0 0,1 0 0 0 0,-1 0 0 0 0,0 0 0 0 0,-1-1 0 0 0,8-7 0 0 0,0-4-475 0 0,-1 0 0 0 0,0-1-1 0 0,-2-1 1 0 0,13-23 0 0 0,-19 32-249 0 0,8-17-8028 0 0,-7 9-276 0 0</inkml:trace>
  <inkml:trace contextRef="#ctx0" brushRef="#br0" timeOffset="1">347 1 4863 0 0,'0'0'375'0'0,"1"1"-244"0"0,6 29 902 0 0,1 47 6990 0 0,-7-60-6841 0 0,-1-6-413 0 0,0 1 0 0 0,-1 0-1 0 0,0-1 1 0 0,-1 1 0 0 0,0-1-1 0 0,-1 0 1 0 0,-4 14 0 0 0,3-11 64 0 0,0 1 1 0 0,2-1 0 0 0,0 1-1 0 0,0 29 1 0 0,-3 17 1360 0 0,-5-12 2086 0 0,17-84-4234 0 0,1 0 0 0 0,2 0 0 0 0,1 1 0 0 0,2 0 0 0 0,1 1 0 0 0,2 0 0 0 0,35-53 0 0 0,-50 84-46 0 0,3-4 0 0 0,-1 1 0 0 0,1 0 0 0 0,0 0 0 0 0,0 1 0 0 0,0-1 0 0 0,10-7 0 0 0,-13 12-2 0 0,-1-1 0 0 0,1 1 0 0 0,0 0 0 0 0,-1 0 1 0 0,1-1-1 0 0,0 1 0 0 0,0 0 0 0 0,-1 0 0 0 0,1 0 0 0 0,0 0 0 0 0,0-1 0 0 0,0 1 0 0 0,-1 0 1 0 0,1 1-1 0 0,0-1 0 0 0,0 0 0 0 0,-1 0 0 0 0,1 0 0 0 0,0 0 0 0 0,0 1 0 0 0,-1-1 0 0 0,1 0 1 0 0,0 0-1 0 0,-1 1 0 0 0,1-1 0 0 0,0 1 0 0 0,0 0 0 0 0,0 0-116 0 0,1-1-767 0 0,-1 1-307 0 0,9 3-1380 0 0,-1 1-4304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8.4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8319 0 0,'0'0'639'0'0,"1"2"-415"0"0,20 74 8014 0 0,1 3-3178 0 0,-18-65-4350 0 0,46 125 4958 0 0,-35-102-3736 0 0,34 59 0 0 0,-35-73-1887 0 0,-13-23-45 0 0,0 0 0 0 0,-1 0 0 0 0,1 0 0 0 0,0 0 0 0 0,0 0 0 0 0,0 0 0 0 0,-1 0 0 0 0,1 0 0 0 0,0 0 0 0 0,0 0 0 0 0,-1 0 0 0 0,1-1 0 0 0,1 1 0 0 0,1-2 0 0 0,-1 1 0 0 0,0 0 0 0 0,0 0 0 0 0,0-1 0 0 0,0 1 0 0 0,0-1 0 0 0,0 0 0 0 0,0 0 0 0 0,-1 0 0 0 0,1 0 0 0 0,0 0 0 0 0,-1 0 0 0 0,0 0 0 0 0,1 0 0 0 0,-1 0 0 0 0,0-1 0 0 0,0 1 0 0 0,-1 0 0 0 0,1-1 0 0 0,0-2 0 0 0,2-9 0 0 0,0 0 0 0 0,1-19 0 0 0,-4 22 0 0 0,5-53-19 0 0,-6-98-1 0 0,0 151-298 0 0,0-3-872 0 0,1 3-6899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8.8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51 357 5495 0 0,'1'1'423'0'0,"22"17"1602"0"0,-10-15 2282 0 0,-12-3-4001 0 0,1-1 1 0 0,0 1-1 0 0,0 0 1 0 0,0-1-1 0 0,0 1 1 0 0,0-1-1 0 0,0 0 1 0 0,-1 1-1 0 0,1-1 1 0 0,0 0-1 0 0,-1 0 0 0 0,1 0 1 0 0,0 0-1 0 0,-1-1 1 0 0,1 1-1 0 0,-1 0 1 0 0,0-1-1 0 0,1 1 1 0 0,1-4-1 0 0,2-1 406 0 0,0-1 1 0 0,0 0-1 0 0,4-10 1 0 0,5-14 189 0 0,-1-1 0 0 0,-2 0 0 0 0,8-36 1 0 0,-16 55-670 0 0,-1 1 0 0 0,0-1 0 0 0,0 1 0 0 0,-2-1 0 0 0,0-13 1 0 0,0 22-67 0 0,-1 0 0 0 0,1 0 0 0 0,-1 0 0 0 0,0 0 0 0 0,0 0 0 0 0,-1 0 0 0 0,1 1 1 0 0,-4-7-1 0 0,3 8-60 0 0,1 0 0 0 0,0 0 0 0 0,-1 0 0 0 0,0 0 0 0 0,1 1 0 0 0,-1-1 0 0 0,0 0 0 0 0,0 1 0 0 0,0 0 0 0 0,0-1-1 0 0,0 1 1 0 0,0 0 0 0 0,-1 0 0 0 0,1 0 0 0 0,-4-1 0 0 0,3 1-3 0 0,0 1 0 0 0,0-1 0 0 0,-1 1-1 0 0,1 0 1 0 0,0 0 0 0 0,0 0-1 0 0,0 0 1 0 0,0 0 0 0 0,0 0 0 0 0,-1 1-1 0 0,1 0 1 0 0,0 0 0 0 0,0 0-1 0 0,-3 1 1 0 0,1 1-29 0 0,1-1 1 0 0,0 1-1 0 0,0 0 0 0 0,0 0 0 0 0,0 0 1 0 0,0 0-1 0 0,1 1 0 0 0,-5 4 0 0 0,0 4 22 0 0,0 0-1 0 0,0 1 0 0 0,1 0 0 0 0,1 0 1 0 0,-6 16-1 0 0,6-11-35 0 0,0 1 0 0 0,1 0-1 0 0,2 0 1 0 0,-4 35 0 0 0,6-23-13 0 0,1 0-1 0 0,6 40 1 0 0,-4-52-42 0 0,1 0 0 0 0,1 0 1 0 0,1 0-1 0 0,1 0 1 0 0,0-1-1 0 0,2 0 0 0 0,0 0 1 0 0,15 24-1 0 0,-11-29-6 0 0,3-4 0 0 0,0-4 0 0 0,-11-4-8 0 0,-1-1 0 0 0,1 0 0 0 0,-1 0 0 0 0,1 0 0 0 0,-1-1 0 0 0,1 1 0 0 0,0-1 0 0 0,-1 0 0 0 0,0 0-1 0 0,1 0 1 0 0,3-2 0 0 0,-5 2-10 0 0,0 0-1 0 0,1 0 0 0 0,-1 0 1 0 0,0-1-1 0 0,0 1 1 0 0,0-1-1 0 0,0 0 0 0 0,0 1 1 0 0,-1-1-1 0 0,1 0 0 0 0,0 0 1 0 0,-1 0-1 0 0,0 0 1 0 0,1 0-1 0 0,-1-1 0 0 0,2-3 1 0 0,10-20-2206 0 0,-3 9-5211 0 0,-2-1-2325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49.2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10735 0 0,'-1'5'192'0'0,"0"1"0"0"0,1-1 0 0 0,0 0 0 0 0,0 1 0 0 0,0 6 0 0 0,-2 30 5690 0 0,3-24-3433 0 0,-1 25 0 0 0,0 0-238 0 0,1 29 875 0 0,-2-47-1891 0 0,1 0 0 0 0,1 0-1 0 0,10 48 1 0 0,-12-73-1195 0 0,1 1 1 0 0,0-1-1 0 0,0 0 0 0 0,0 1 1 0 0,0-1-1 0 0,1 0 0 0 0,-1 0 1 0 0,0 1-1 0 0,0-1 0 0 0,0 0 1 0 0,0 0-1 0 0,0 1 0 0 0,0-1 0 0 0,0 0 1 0 0,0 0-1 0 0,0 1 0 0 0,1-1 1 0 0,-1 0-1 0 0,0 0 0 0 0,0 1 1 0 0,0-1-1 0 0,1 0 0 0 0,-1 0 1 0 0,0 0-1 0 0,0 0 0 0 0,0 1 1 0 0,1-1-1 0 0,-1 0 0 0 0,0 0 1 0 0,0 0-1 0 0,1 0 0 0 0,-1 0 1 0 0,0 0-1 0 0,1 0 0 0 0,-1 0 0 0 0,0 1 1 0 0,0-1-1 0 0,1 0 0 0 0,-1 0 1 0 0,0 0-1 0 0,0 0 0 0 0,1-1 1 0 0,-1 1-1 0 0,0 0 0 0 0,1 0 1 0 0,-1 0-1 0 0,0 0 0 0 0,0 0 1 0 0,1 0-1 0 0,-1 0 0 0 0,0 0 1 0 0,0 0-1 0 0,1-1 0 0 0,-1 1 1 0 0,0 0-1 0 0,0 0 0 0 0,0 0 0 0 0,1-1 1 0 0,-1 1-1 0 0,0 0 0 0 0,0 0 1 0 0,0 0-1 0 0,0-1 0 0 0,1 1 1 0 0,-1 0-1 0 0,0 0 0 0 0,0-1 1 0 0,0 1-1 0 0,11-19 2 0 0,6-22-2 0 0,35-78 0 0 0,-48 111 0 0 0,10-22 0 0 0,2 0 0 0 0,1 1 0 0 0,31-39 0 0 0,-45 64 0 0 0,0 1 0 0 0,0 0 0 0 0,0 0 0 0 0,1-1 0 0 0,-1 2 0 0 0,1-1 0 0 0,0 0 0 0 0,0 1 0 0 0,0 0 0 0 0,0 0 0 0 0,0 0 0 0 0,1 0 0 0 0,-1 1 0 0 0,8-2 0 0 0,-5 2 0 0 0,-2 2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0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0 7919 0 0,'0'2'610'0'0,"-17"84"2450"0"0,7-43-546 0 0,-4 13 123 0 0,-3-1-1 0 0,-2-1 0 0 0,-47 94 0 0 0,8-35 1203 0 0,50-99-2702 0 0,14-25 707 0 0,-2 2-1713 0 0,1 0 0 0 0,0 1-1 0 0,1-1 1 0 0,0 1 0 0 0,0 0-1 0 0,11-9 1 0 0,-8 9-82 0 0,-6 4-25 0 0,0 0 0 0 0,1 1 0 0 0,0 0 0 0 0,0 0 0 0 0,0 0 0 0 0,0 0 0 0 0,0 0-1 0 0,1 1 1 0 0,-1 0 0 0 0,1 0 0 0 0,0 0 0 0 0,-1 1 0 0 0,7-2 0 0 0,-10 3-24 0 0,-1-1 0 0 0,1 1 0 0 0,-1 0 0 0 0,1 0 0 0 0,-1 0 0 0 0,1 0 0 0 0,-1 0 0 0 0,1 0 0 0 0,-1 0 0 0 0,1 0 0 0 0,-1 0 0 0 0,1 0 0 0 0,-1 0 0 0 0,1 0 0 0 0,-1 0 0 0 0,1 0 0 0 0,-1 0 0 0 0,1 1 0 0 0,-1-1 0 0 0,0 0 0 0 0,1 0 0 0 0,-1 0 0 0 0,1 1 0 0 0,-1-1 0 0 0,1 0 0 0 0,-1 1 0 0 0,0-1 0 0 0,1 0 0 0 0,-1 1 0 0 0,0-1 0 0 0,1 1 0 0 0,-1 0 0 0 0,2 0 0 0 0,-1 1 0 0 0,1 0 0 0 0,-1 0 0 0 0,0 0 0 0 0,0 0 0 0 0,0 0 0 0 0,0 0 0 0 0,0 0 0 0 0,0 0 0 0 0,-1 0 0 0 0,1 0 0 0 0,-1 1 0 0 0,1-1 0 0 0,-1 0 0 0 0,0 4 0 0 0,-1 39 0 0 0,-1-31 0 0 0,1 0 0 0 0,-5 22 0 0 0,3-21 0 0 0,0 0 0 0 0,1 0 0 0 0,1 20 0 0 0,1-35 0 0 0,-1 1 0 0 0,1-1 0 0 0,0 0 0 0 0,0 0 0 0 0,0 0 0 0 0,0 0 0 0 0,0 0 0 0 0,0 0 0 0 0,0 0 0 0 0,0 1 0 0 0,0-1 0 0 0,0 0 0 0 0,0 0 0 0 0,0 0 0 0 0,0 0 0 0 0,0 0 0 0 0,0 0 0 0 0,0 0 0 0 0,0 1 0 0 0,0-1 0 0 0,1 0 0 0 0,-1 0 0 0 0,0 0 0 0 0,0 0 0 0 0,0 0 0 0 0,0 0 0 0 0,0 0 0 0 0,0 0 0 0 0,0 0 0 0 0,0 1 0 0 0,0-1 0 0 0,0 0 0 0 0,0 0 0 0 0,1 0 0 0 0,-1 0 0 0 0,0 0 0 0 0,0 0 0 0 0,0 0 0 0 0,0 0 0 0 0,0 0 0 0 0,0 0 0 0 0,0 0 0 0 0,1 0 0 0 0,3-4 0 0 0,4-6 0 0 0,-4 2 0 0 0,1 1 0 0 0,0 0 0 0 0,0 0 0 0 0,1 0 0 0 0,10-10 0 0 0,-13 14 0 0 0,1 1 0 0 0,-1 0 0 0 0,1 0 0 0 0,-1 0 0 0 0,1 0 0 0 0,0 0 0 0 0,0 1 0 0 0,0-1 0 0 0,-1 1 0 0 0,1 0 0 0 0,1 1 0 0 0,-1-1 0 0 0,0 1 0 0 0,6-1 0 0 0,4 1 0 0 0,0 0 0 0 0,22-5 0 0 0,-29 4 0 0 0,-1-1 0 0 0,1 0 0 0 0,-1 0 0 0 0,0-1 0 0 0,1 0 0 0 0,-1 0 0 0 0,8-6 0 0 0,8-6 0 0 0,22-17 0 0 0,2 2 0 0 0,76-36 0 0 0,-118 64 0 0 0,18-8 0 0 0,38-11 0 0 0,-52 19 0 0 0,0 0 0 0 0,-1 1 0 0 0,1 0 0 0 0,0 0 0 0 0,0 1 0 0 0,-1 0 0 0 0,1 0 0 0 0,0 1 0 0 0,9 2 0 0 0,9 4 0 0 0,1 0 0 0 0,35 17 0 0 0,-56-21 0 0 0,0 1 0 0 0,0 0 0 0 0,0 0 0 0 0,0 0 0 0 0,0 0 0 0 0,-1 1 0 0 0,0 0 0 0 0,0 0 0 0 0,0 1 0 0 0,-1-1 0 0 0,1 1 0 0 0,-1 0 0 0 0,6 13 0 0 0,-10-18 0 0 0,1 1 0 0 0,0 0 0 0 0,-1 0 0 0 0,0 0 0 0 0,1 0 0 0 0,-1 0 0 0 0,0 0 0 0 0,0 0 0 0 0,0 0 0 0 0,0 0 0 0 0,0-1 0 0 0,-1 1 0 0 0,1 0 0 0 0,-1 0 0 0 0,1 0 0 0 0,-1 0 0 0 0,1 0 0 0 0,-1 0 0 0 0,0-1 0 0 0,0 1 0 0 0,0 0 0 0 0,-1 1 0 0 0,-3 3 0 0 0,-1 1 0 0 0,1-2 0 0 0,-14 12 0 0 0,7-7 0 0 0,3-1-302 0 0,-1-1 1 0 0,-1 0-1 0 0,1-1 1 0 0,-1 0-1 0 0,0-1 1 0 0,-17 7-1 0 0,16-8-686 0 0,1-1 0 0 0,-1-1 0 0 0,0 0 0 0 0,0-1-1 0 0,0 0 1 0 0,-22 0 0 0 0,6-4-9208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3T09:34:53.4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76 277 2847 0 0,'0'-2'11'0'0,"0"0"-1"0"0,0 1 1 0 0,0-1-1 0 0,0 1 1 0 0,0-1-1 0 0,0 0 0 0 0,0 1 1 0 0,1-1-1 0 0,-1 1 1 0 0,1-1-1 0 0,-1 1 0 0 0,1-1 1 0 0,-1 1-1 0 0,1-1 1 0 0,1 0-1 0 0,17-23 3398 0 0,-16 21-2440 0 0,1 0 1 0 0,-1 0-1 0 0,0 0 1 0 0,0-1-1 0 0,3-4 1 0 0,-5 7-602 0 0,0-1-1 0 0,0 1 1 0 0,0 0 0 0 0,1 0 0 0 0,-1 0 0 0 0,1 0 0 0 0,-1 0 0 0 0,1 0 0 0 0,0 1-1 0 0,0-1 1 0 0,0 0 0 0 0,0 1 0 0 0,0 0 0 0 0,0-1 0 0 0,0 1 0 0 0,0 0 0 0 0,5-2-1 0 0,-6 3-212 0 0,1 0-1 0 0,-1-1 0 0 0,0 1 0 0 0,1 0 0 0 0,-1 0 0 0 0,1 0 1 0 0,-1 0-1 0 0,1 0 0 0 0,-1 0 0 0 0,1 0 0 0 0,-1 0 0 0 0,1 1 1 0 0,-1-1-1 0 0,1 1 0 0 0,-1-1 0 0 0,0 1 0 0 0,1-1 0 0 0,-1 1 1 0 0,0 0-1 0 0,0 0 0 0 0,1 0 0 0 0,-1-1 0 0 0,0 1 0 0 0,0 0 0 0 0,0 0 1 0 0,0 1-1 0 0,0-1 0 0 0,0 0 0 0 0,0 0 0 0 0,1 2 0 0 0,-1-1-1 0 0,-1 0-1 0 0,1 0 0 0 0,0 0 1 0 0,0 0-1 0 0,-1 0 0 0 0,1 0 1 0 0,-1 0-1 0 0,0 1 0 0 0,1-1 1 0 0,-1 0-1 0 0,0 0 0 0 0,0 0 1 0 0,-1 0-1 0 0,1 1 0 0 0,-1 1 1 0 0,-11 33 1174 0 0,5-18-899 0 0,1-4 102 0 0,-15 29 0 0 0,1 0-91 0 0,-62 125 940 0 0,55-118-949 0 0,-1 9 195 0 0,33-69-614 0 0,28-47-70 0 0,-27 47 46 0 0,0 1 0 0 0,1-1 1 0 0,0 1-1 0 0,15-13 0 0 0,-13 14 14 0 0,-4 2 0 0 0,0 1 0 0 0,0 0 0 0 0,1 0 0 0 0,6-3 0 0 0,-11 6 0 0 0,0 1 0 0 0,0-1 0 0 0,0 1 0 0 0,1-1 0 0 0,-1 1 0 0 0,0 0 0 0 0,1-1 0 0 0,-1 1 0 0 0,0 0 0 0 0,0 0 0 0 0,1 0 0 0 0,-1 0 0 0 0,0 0 0 0 0,1 0 0 0 0,-1 0 0 0 0,0 0 0 0 0,1 1 0 0 0,-1-1 0 0 0,0 1 0 0 0,0-1 0 0 0,1 1 0 0 0,-1-1 0 0 0,0 1 0 0 0,0-1 0 0 0,0 1 0 0 0,2 1 0 0 0,-2 0 4 0 0,1 0 0 0 0,-1-1 0 0 0,0 1 0 0 0,0 0 0 0 0,0 0 1 0 0,0-1-1 0 0,-1 1 0 0 0,1 0 0 0 0,0 0 0 0 0,-1 0 0 0 0,1 0 0 0 0,-1 0 0 0 0,0 0 0 0 0,1 3 0 0 0,-2 34 106 0 0,1-29-82 0 0,-2 11 64 0 0,-1-1 0 0 0,-5 23 1 0 0,-4 26 271 0 0,12-69-363 0 0,0 0 0 0 0,0 0 1 0 0,0 0-1 0 0,0 0 0 0 0,0 0 0 0 0,0 0 0 0 0,0 0 1 0 0,0 0-1 0 0,0 0 0 0 0,0 1 0 0 0,0-1 0 0 0,0 0 1 0 0,0 0-1 0 0,0 0 0 0 0,0 0 0 0 0,0 0 0 0 0,0 0 0 0 0,0 0 1 0 0,0 0-1 0 0,0 0 0 0 0,0 0 0 0 0,0 0 0 0 0,0 0 1 0 0,0 0-1 0 0,0 1 0 0 0,0-1 0 0 0,0 0 0 0 0,0 0 1 0 0,0 0-1 0 0,0 0 0 0 0,1 0 0 0 0,-1 0 0 0 0,0 0 1 0 0,0 0-1 0 0,0 0 0 0 0,0 0 0 0 0,0 0 0 0 0,0 0 1 0 0,0 0-1 0 0,0 0 0 0 0,0 0 0 0 0,0 0 0 0 0,0 0 1 0 0,0 0-1 0 0,0 0 0 0 0,1 0 0 0 0,-1 0 0 0 0,0 0 0 0 0,0 0 1 0 0,0 0-1 0 0,0 0 0 0 0,0 0 0 0 0,0 0 0 0 0,0 0 1 0 0,0 0-1 0 0,0 0 0 0 0,0 0 0 0 0,0 0 0 0 0,0 0 1 0 0,1 0-1 0 0,-1 0 0 0 0,0 0 0 0 0,0 0 0 0 0,7-6 3 0 0,5-7-221 0 0,17-15-563 0 0,-28 26 741 0 0,4-2-32 0 0,-5 3 64 0 0,1 1 0 0 0,-1 0 1 0 0,1 0-1 0 0,-1 1 0 0 0,1-1 0 0 0,0 0 0 0 0,-1 0 0 0 0,1 0 0 0 0,-1 0 0 0 0,1 0 0 0 0,-1 1 0 0 0,1-1 0 0 0,-1 0 0 0 0,1 0 0 0 0,-1 1 0 0 0,1-1 0 0 0,-1 0 1 0 0,1 1-1 0 0,0 0 0 0 0,0 1 32 0 0,1 0 0 0 0,0 0 0 0 0,-1 0 0 0 0,1 0 1 0 0,-1 1-1 0 0,0-1 0 0 0,0 1 0 0 0,0-1 0 0 0,0 1 1 0 0,0-1-1 0 0,0 1 0 0 0,-1 0 0 0 0,1 4 0 0 0,0 0-28 0 0,0-5 78 0 0,2 5 47 0 0,-3-7-122 0 0,0 1 0 0 0,0-1 0 0 0,0 0 0 0 0,0 0 0 0 0,0 0 0 0 0,0 0 0 0 0,0 0 0 0 0,0 0 0 0 0,0 0 0 0 0,0 0 0 0 0,0 1 0 0 0,0-1 0 0 0,0 0 0 0 0,0 0 0 0 0,0 0-1 0 0,1 0 1 0 0,-1 0 0 0 0,0 0 0 0 0,0 0 0 0 0,0 0 0 0 0,0 0 0 0 0,0 0 0 0 0,0 1 0 0 0,0-1 0 0 0,0 0 0 0 0,0 0 0 0 0,1 0 0 0 0,-1 0 0 0 0,0 0 0 0 0,0 0 0 0 0,0 0 0 0 0,0 0 0 0 0,0 0-1 0 0,0 0 1 0 0,0 0 0 0 0,1 0 0 0 0,-1 0 0 0 0,0 0 0 0 0,0 0 0 0 0,0 0 0 0 0,0 0 0 0 0,0 0 0 0 0,0 0 0 0 0,0 0 0 0 0,1 0 0 0 0,-1 0 0 0 0,0 0 0 0 0,0 0 0 0 0,0-1 0 0 0,0 1 0 0 0,0 0 0 0 0,0 0-1 0 0,0 0 1 0 0,0 0 0 0 0,0 0 0 0 0,0 0 0 0 0,1 0 0 0 0,-1 0 0 0 0,0 0 0 0 0,0 0 0 0 0,0-1 0 0 0,0 1 0 0 0,0 0 0 0 0,0 0 0 0 0,2-6-107 0 0,-2 6 103 0 0,3-15-1381 0 0,-1 0 0 0 0,-1 0 0 0 0,-1-1 0 0 0,-2-30 0 0 0,1 18-1582 0 0,-5-43-3874 0 0,3 49 5240 0 0,1-1 0 0 0,1 1 0 0 0,1-1 1 0 0,3-25-1 0 0,12-62 1689 0 0,-14 107 247 0 0,-1 0 0 0 0,1 0 0 0 0,0 1-1 0 0,0-1 1 0 0,1 0 0 0 0,-1 0 0 0 0,1 1 0 0 0,4-8 5792 0 0,-5 11-5887 0 0,0-1 0 0 0,0 1 0 0 0,-1 0 0 0 0,1-1 0 0 0,0 1 0 0 0,-1 0 0 0 0,1 0 0 0 0,0 0 0 0 0,-1-1 0 0 0,1 1 0 0 0,0 2-1 0 0,1-1 274 0 0,2 4-251 0 0,0 0 1 0 0,0 0-1 0 0,-1 0 0 0 0,0 1 0 0 0,0-1 1 0 0,0 1-1 0 0,-1 0 0 0 0,0-1 0 0 0,0 1 1 0 0,1 13-1 0 0,-2 2 1258 0 0,0-1 1 0 0,-4 27-1 0 0,1-32-951 0 0,1 1-1 0 0,1 0 0 0 0,1-1 0 0 0,0 1 1 0 0,4 18-1 0 0,-5-34-592 0 0,0-1 0 0 0,0 0 0 0 0,0 1 0 0 0,0-1 0 0 0,0 0 0 0 0,0 1-1 0 0,0-1 1 0 0,0 0 0 0 0,0 1 0 0 0,0-1 0 0 0,0 1 0 0 0,0-1 0 0 0,1 0 0 0 0,-1 1 0 0 0,0-1 0 0 0,0 0 0 0 0,0 0 0 0 0,1 1 0 0 0,-1-1-1 0 0,0 0 1 0 0,0 1 0 0 0,1-1 0 0 0,-1 0 0 0 0,0 0 0 0 0,0 1 0 0 0,1-1 0 0 0,-1 0 0 0 0,0 0 0 0 0,1 0 0 0 0,-1 0 0 0 0,0 1-1 0 0,1-1 1 0 0,-1 0 0 0 0,0 0 0 0 0,1 0 0 0 0,0 0 0 0 0,-1-1-135 0 0,1 1 0 0 0,0-1 0 0 0,0 1 0 0 0,0-1 0 0 0,-1 0 0 0 0,1 0 0 0 0,-1 1 0 0 0,1-1 0 0 0,0 0 0 0 0,-1 0 0 0 0,1 0 0 0 0,0-1 0 0 0,11-33-3867 0 0,-9 20 2394 0 0,-1 0-1 0 0,0 0 1 0 0,-1 0 0 0 0,-1 0-1 0 0,0 0 1 0 0,-1 0-1 0 0,-4-18 1 0 0,1 15-96 0 0,-10-30 0 0 0,-15-18 2337 0 0,28 64-571 0 0,-24-51 2133 0 0,14 16 2365 0 0,11 36-4229 0 0,0 0 0 0 0,0 0-1 0 0,0 0 1 0 0,0 0 0 0 0,0 0 0 0 0,0 0-1 0 0,0-1 1 0 0,0 1 0 0 0,0 0 0 0 0,0 0-1 0 0,1 0 1 0 0,-1 0 0 0 0,0 0 0 0 0,1 0 0 0 0,-1 0-1 0 0,1 0 1 0 0,-1 0 0 0 0,1 0 0 0 0,-1 0-1 0 0,1 0 1 0 0,0 0 0 0 0,0 0 0 0 0,2-2-65 0 0,0 1 1 0 0,0 0-1 0 0,0 0 1 0 0,0 1-1 0 0,5-3 1 0 0,11-6 1012 0 0,-1-1-345 0 0,1 0-1 0 0,25-9 1 0 0,25-14 129 0 0,-54 26-832 0 0,1 0-1 0 0,0 1 0 0 0,23-7 1 0 0,-37 13-192 0 0,0 1 0 0 0,-1-1 1 0 0,1 1-1 0 0,0 0 0 0 0,0 0 1 0 0,0-1-1 0 0,0 1 1 0 0,0 0-1 0 0,0 1 0 0 0,0-1 1 0 0,0 0-1 0 0,0 0 0 0 0,-1 1 1 0 0,1-1-1 0 0,0 1 0 0 0,0 0 1 0 0,0 0-1 0 0,1 1 0 0 0,0-1 39 0 0,0 1-1 0 0,-1 0 1 0 0,0 0-1 0 0,0 1 1 0 0,1-1-1 0 0,-1 0 1 0 0,0 1-1 0 0,-1 0 1 0 0,1-1-1 0 0,1 4 1 0 0,2 4 134 0 0,-1 1 0 0 0,0-1 0 0 0,-1 1 1 0 0,0-1-1 0 0,1 13 0 0 0,8 67 983 0 0,2 150-1 0 0,-18-216-1046 0 0,1 0-3078 0 0,-9-22-1028 0 0,6-3-468 0 0,-3-5-1222 0 0,-2-3-1159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2023-11-23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34" tIns="48367" rIns="96734" bIns="483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34" tIns="48367" rIns="96734" bIns="4836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2023-11-23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9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3" Type="http://schemas.openxmlformats.org/officeDocument/2006/relationships/image" Target="../media/image1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13" Type="http://schemas.openxmlformats.org/officeDocument/2006/relationships/customXml" Target="../ink/ink171.xml"/><Relationship Id="rId3" Type="http://schemas.openxmlformats.org/officeDocument/2006/relationships/image" Target="../media/image167.png"/><Relationship Id="rId7" Type="http://schemas.openxmlformats.org/officeDocument/2006/relationships/customXml" Target="../ink/ink168.xml"/><Relationship Id="rId12" Type="http://schemas.openxmlformats.org/officeDocument/2006/relationships/image" Target="../media/image101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customXml" Target="../ink/ink170.xml"/><Relationship Id="rId5" Type="http://schemas.openxmlformats.org/officeDocument/2006/relationships/customXml" Target="../ink/ink167.xml"/><Relationship Id="rId10" Type="http://schemas.openxmlformats.org/officeDocument/2006/relationships/image" Target="../media/image1000.png"/><Relationship Id="rId4" Type="http://schemas.openxmlformats.org/officeDocument/2006/relationships/image" Target="../media/image165.png"/><Relationship Id="rId9" Type="http://schemas.openxmlformats.org/officeDocument/2006/relationships/customXml" Target="../ink/ink169.xml"/><Relationship Id="rId14" Type="http://schemas.openxmlformats.org/officeDocument/2006/relationships/image" Target="../media/image10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3.xml"/><Relationship Id="rId21" Type="http://schemas.openxmlformats.org/officeDocument/2006/relationships/image" Target="../media/image1260.png"/><Relationship Id="rId42" Type="http://schemas.openxmlformats.org/officeDocument/2006/relationships/customXml" Target="../ink/ink191.xml"/><Relationship Id="rId47" Type="http://schemas.openxmlformats.org/officeDocument/2006/relationships/image" Target="../media/image1390.png"/><Relationship Id="rId63" Type="http://schemas.openxmlformats.org/officeDocument/2006/relationships/image" Target="../media/image1470.png"/><Relationship Id="rId68" Type="http://schemas.openxmlformats.org/officeDocument/2006/relationships/customXml" Target="../ink/ink204.xml"/><Relationship Id="rId16" Type="http://schemas.openxmlformats.org/officeDocument/2006/relationships/customXml" Target="../ink/ink178.xml"/><Relationship Id="rId11" Type="http://schemas.openxmlformats.org/officeDocument/2006/relationships/image" Target="../media/image1211.png"/><Relationship Id="rId32" Type="http://schemas.openxmlformats.org/officeDocument/2006/relationships/customXml" Target="../ink/ink186.xml"/><Relationship Id="rId37" Type="http://schemas.openxmlformats.org/officeDocument/2006/relationships/image" Target="../media/image1340.png"/><Relationship Id="rId53" Type="http://schemas.openxmlformats.org/officeDocument/2006/relationships/image" Target="../media/image1420.png"/><Relationship Id="rId58" Type="http://schemas.openxmlformats.org/officeDocument/2006/relationships/customXml" Target="../ink/ink199.xml"/><Relationship Id="rId74" Type="http://schemas.openxmlformats.org/officeDocument/2006/relationships/customXml" Target="../ink/ink207.xml"/><Relationship Id="rId79" Type="http://schemas.openxmlformats.org/officeDocument/2006/relationships/image" Target="../media/image1550.png"/><Relationship Id="rId5" Type="http://schemas.openxmlformats.org/officeDocument/2006/relationships/image" Target="../media/image1180.png"/><Relationship Id="rId61" Type="http://schemas.openxmlformats.org/officeDocument/2006/relationships/image" Target="../media/image1460.png"/><Relationship Id="rId82" Type="http://schemas.openxmlformats.org/officeDocument/2006/relationships/customXml" Target="../ink/ink211.xml"/><Relationship Id="rId19" Type="http://schemas.openxmlformats.org/officeDocument/2006/relationships/image" Target="../media/image1250.png"/><Relationship Id="rId14" Type="http://schemas.openxmlformats.org/officeDocument/2006/relationships/customXml" Target="../ink/ink177.xml"/><Relationship Id="rId22" Type="http://schemas.openxmlformats.org/officeDocument/2006/relationships/customXml" Target="../ink/ink181.xml"/><Relationship Id="rId27" Type="http://schemas.openxmlformats.org/officeDocument/2006/relationships/image" Target="../media/image1290.png"/><Relationship Id="rId30" Type="http://schemas.openxmlformats.org/officeDocument/2006/relationships/customXml" Target="../ink/ink185.xml"/><Relationship Id="rId35" Type="http://schemas.openxmlformats.org/officeDocument/2006/relationships/image" Target="../media/image1330.png"/><Relationship Id="rId43" Type="http://schemas.openxmlformats.org/officeDocument/2006/relationships/image" Target="../media/image1370.png"/><Relationship Id="rId48" Type="http://schemas.openxmlformats.org/officeDocument/2006/relationships/customXml" Target="../ink/ink194.xml"/><Relationship Id="rId56" Type="http://schemas.openxmlformats.org/officeDocument/2006/relationships/customXml" Target="../ink/ink198.xml"/><Relationship Id="rId64" Type="http://schemas.openxmlformats.org/officeDocument/2006/relationships/customXml" Target="../ink/ink202.xml"/><Relationship Id="rId69" Type="http://schemas.openxmlformats.org/officeDocument/2006/relationships/image" Target="../media/image1500.png"/><Relationship Id="rId77" Type="http://schemas.openxmlformats.org/officeDocument/2006/relationships/image" Target="../media/image1540.png"/><Relationship Id="rId8" Type="http://schemas.openxmlformats.org/officeDocument/2006/relationships/customXml" Target="../ink/ink174.xml"/><Relationship Id="rId51" Type="http://schemas.openxmlformats.org/officeDocument/2006/relationships/image" Target="../media/image1411.png"/><Relationship Id="rId72" Type="http://schemas.openxmlformats.org/officeDocument/2006/relationships/customXml" Target="../ink/ink206.xml"/><Relationship Id="rId80" Type="http://schemas.openxmlformats.org/officeDocument/2006/relationships/customXml" Target="../ink/ink210.xml"/><Relationship Id="rId3" Type="http://schemas.openxmlformats.org/officeDocument/2006/relationships/image" Target="../media/image182.png"/><Relationship Id="rId12" Type="http://schemas.openxmlformats.org/officeDocument/2006/relationships/customXml" Target="../ink/ink176.xml"/><Relationship Id="rId17" Type="http://schemas.openxmlformats.org/officeDocument/2006/relationships/image" Target="../media/image1240.png"/><Relationship Id="rId25" Type="http://schemas.openxmlformats.org/officeDocument/2006/relationships/image" Target="../media/image1280.png"/><Relationship Id="rId33" Type="http://schemas.openxmlformats.org/officeDocument/2006/relationships/image" Target="../media/image1320.png"/><Relationship Id="rId38" Type="http://schemas.openxmlformats.org/officeDocument/2006/relationships/customXml" Target="../ink/ink189.xml"/><Relationship Id="rId46" Type="http://schemas.openxmlformats.org/officeDocument/2006/relationships/customXml" Target="../ink/ink193.xml"/><Relationship Id="rId59" Type="http://schemas.openxmlformats.org/officeDocument/2006/relationships/image" Target="../media/image1450.png"/><Relationship Id="rId67" Type="http://schemas.openxmlformats.org/officeDocument/2006/relationships/image" Target="../media/image1490.png"/><Relationship Id="rId20" Type="http://schemas.openxmlformats.org/officeDocument/2006/relationships/customXml" Target="../ink/ink180.xml"/><Relationship Id="rId41" Type="http://schemas.openxmlformats.org/officeDocument/2006/relationships/image" Target="../media/image1360.png"/><Relationship Id="rId54" Type="http://schemas.openxmlformats.org/officeDocument/2006/relationships/customXml" Target="../ink/ink197.xml"/><Relationship Id="rId62" Type="http://schemas.openxmlformats.org/officeDocument/2006/relationships/customXml" Target="../ink/ink201.xml"/><Relationship Id="rId70" Type="http://schemas.openxmlformats.org/officeDocument/2006/relationships/customXml" Target="../ink/ink205.xml"/><Relationship Id="rId75" Type="http://schemas.openxmlformats.org/officeDocument/2006/relationships/image" Target="../media/image1530.png"/><Relationship Id="rId83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.xml"/><Relationship Id="rId15" Type="http://schemas.openxmlformats.org/officeDocument/2006/relationships/image" Target="../media/image1230.png"/><Relationship Id="rId23" Type="http://schemas.openxmlformats.org/officeDocument/2006/relationships/image" Target="../media/image1270.png"/><Relationship Id="rId28" Type="http://schemas.openxmlformats.org/officeDocument/2006/relationships/customXml" Target="../ink/ink184.xml"/><Relationship Id="rId36" Type="http://schemas.openxmlformats.org/officeDocument/2006/relationships/customXml" Target="../ink/ink188.xml"/><Relationship Id="rId49" Type="http://schemas.openxmlformats.org/officeDocument/2006/relationships/image" Target="../media/image1400.png"/><Relationship Id="rId57" Type="http://schemas.openxmlformats.org/officeDocument/2006/relationships/image" Target="../media/image1440.png"/><Relationship Id="rId10" Type="http://schemas.openxmlformats.org/officeDocument/2006/relationships/customXml" Target="../ink/ink175.xml"/><Relationship Id="rId31" Type="http://schemas.openxmlformats.org/officeDocument/2006/relationships/image" Target="../media/image1311.png"/><Relationship Id="rId44" Type="http://schemas.openxmlformats.org/officeDocument/2006/relationships/customXml" Target="../ink/ink192.xml"/><Relationship Id="rId52" Type="http://schemas.openxmlformats.org/officeDocument/2006/relationships/customXml" Target="../ink/ink196.xml"/><Relationship Id="rId60" Type="http://schemas.openxmlformats.org/officeDocument/2006/relationships/customXml" Target="../ink/ink200.xml"/><Relationship Id="rId65" Type="http://schemas.openxmlformats.org/officeDocument/2006/relationships/image" Target="../media/image1480.png"/><Relationship Id="rId73" Type="http://schemas.openxmlformats.org/officeDocument/2006/relationships/image" Target="../media/image1520.png"/><Relationship Id="rId78" Type="http://schemas.openxmlformats.org/officeDocument/2006/relationships/customXml" Target="../ink/ink209.xml"/><Relationship Id="rId81" Type="http://schemas.openxmlformats.org/officeDocument/2006/relationships/image" Target="../media/image1560.png"/><Relationship Id="rId4" Type="http://schemas.openxmlformats.org/officeDocument/2006/relationships/customXml" Target="../ink/ink172.xml"/><Relationship Id="rId9" Type="http://schemas.openxmlformats.org/officeDocument/2006/relationships/image" Target="../media/image1200.png"/><Relationship Id="rId13" Type="http://schemas.openxmlformats.org/officeDocument/2006/relationships/image" Target="../media/image1220.png"/><Relationship Id="rId18" Type="http://schemas.openxmlformats.org/officeDocument/2006/relationships/customXml" Target="../ink/ink179.xml"/><Relationship Id="rId39" Type="http://schemas.openxmlformats.org/officeDocument/2006/relationships/image" Target="../media/image1350.png"/><Relationship Id="rId34" Type="http://schemas.openxmlformats.org/officeDocument/2006/relationships/customXml" Target="../ink/ink187.xml"/><Relationship Id="rId50" Type="http://schemas.openxmlformats.org/officeDocument/2006/relationships/customXml" Target="../ink/ink195.xml"/><Relationship Id="rId55" Type="http://schemas.openxmlformats.org/officeDocument/2006/relationships/image" Target="../media/image1430.png"/><Relationship Id="rId76" Type="http://schemas.openxmlformats.org/officeDocument/2006/relationships/customXml" Target="../ink/ink208.xml"/><Relationship Id="rId7" Type="http://schemas.openxmlformats.org/officeDocument/2006/relationships/image" Target="../media/image1190.png"/><Relationship Id="rId71" Type="http://schemas.openxmlformats.org/officeDocument/2006/relationships/image" Target="../media/image1511.png"/><Relationship Id="rId2" Type="http://schemas.openxmlformats.org/officeDocument/2006/relationships/image" Target="../media/image181.png"/><Relationship Id="rId29" Type="http://schemas.openxmlformats.org/officeDocument/2006/relationships/image" Target="../media/image1300.png"/><Relationship Id="rId24" Type="http://schemas.openxmlformats.org/officeDocument/2006/relationships/customXml" Target="../ink/ink182.xml"/><Relationship Id="rId40" Type="http://schemas.openxmlformats.org/officeDocument/2006/relationships/customXml" Target="../ink/ink190.xml"/><Relationship Id="rId45" Type="http://schemas.openxmlformats.org/officeDocument/2006/relationships/image" Target="../media/image1380.png"/><Relationship Id="rId66" Type="http://schemas.openxmlformats.org/officeDocument/2006/relationships/customXml" Target="../ink/ink20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2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9.png"/><Relationship Id="rId18" Type="http://schemas.openxmlformats.org/officeDocument/2006/relationships/customXml" Target="../ink/ink219.xml"/><Relationship Id="rId26" Type="http://schemas.openxmlformats.org/officeDocument/2006/relationships/customXml" Target="../ink/ink223.xml"/><Relationship Id="rId3" Type="http://schemas.openxmlformats.org/officeDocument/2006/relationships/image" Target="../media/image194.png"/><Relationship Id="rId21" Type="http://schemas.openxmlformats.org/officeDocument/2006/relationships/image" Target="../media/image203.png"/><Relationship Id="rId7" Type="http://schemas.openxmlformats.org/officeDocument/2006/relationships/image" Target="../media/image196.png"/><Relationship Id="rId12" Type="http://schemas.openxmlformats.org/officeDocument/2006/relationships/customXml" Target="../ink/ink216.xml"/><Relationship Id="rId17" Type="http://schemas.openxmlformats.org/officeDocument/2006/relationships/image" Target="../media/image201.png"/><Relationship Id="rId25" Type="http://schemas.openxmlformats.org/officeDocument/2006/relationships/image" Target="../media/image205.png"/><Relationship Id="rId33" Type="http://schemas.openxmlformats.org/officeDocument/2006/relationships/image" Target="../media/image209.png"/><Relationship Id="rId2" Type="http://schemas.openxmlformats.org/officeDocument/2006/relationships/image" Target="../media/image193.png"/><Relationship Id="rId16" Type="http://schemas.openxmlformats.org/officeDocument/2006/relationships/customXml" Target="../ink/ink218.xml"/><Relationship Id="rId20" Type="http://schemas.openxmlformats.org/officeDocument/2006/relationships/customXml" Target="../ink/ink220.xml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3.xml"/><Relationship Id="rId11" Type="http://schemas.openxmlformats.org/officeDocument/2006/relationships/image" Target="../media/image198.png"/><Relationship Id="rId24" Type="http://schemas.openxmlformats.org/officeDocument/2006/relationships/customXml" Target="../ink/ink222.xml"/><Relationship Id="rId32" Type="http://schemas.openxmlformats.org/officeDocument/2006/relationships/customXml" Target="../ink/ink226.xml"/><Relationship Id="rId5" Type="http://schemas.openxmlformats.org/officeDocument/2006/relationships/image" Target="../media/image195.png"/><Relationship Id="rId15" Type="http://schemas.openxmlformats.org/officeDocument/2006/relationships/image" Target="../media/image200.png"/><Relationship Id="rId23" Type="http://schemas.openxmlformats.org/officeDocument/2006/relationships/image" Target="../media/image204.png"/><Relationship Id="rId28" Type="http://schemas.openxmlformats.org/officeDocument/2006/relationships/customXml" Target="../ink/ink224.xml"/><Relationship Id="rId10" Type="http://schemas.openxmlformats.org/officeDocument/2006/relationships/customXml" Target="../ink/ink215.xml"/><Relationship Id="rId19" Type="http://schemas.openxmlformats.org/officeDocument/2006/relationships/image" Target="../media/image202.png"/><Relationship Id="rId31" Type="http://schemas.openxmlformats.org/officeDocument/2006/relationships/image" Target="../media/image208.png"/><Relationship Id="rId4" Type="http://schemas.openxmlformats.org/officeDocument/2006/relationships/customXml" Target="../ink/ink212.xml"/><Relationship Id="rId9" Type="http://schemas.openxmlformats.org/officeDocument/2006/relationships/image" Target="../media/image197.png"/><Relationship Id="rId14" Type="http://schemas.openxmlformats.org/officeDocument/2006/relationships/customXml" Target="../ink/ink217.xml"/><Relationship Id="rId22" Type="http://schemas.openxmlformats.org/officeDocument/2006/relationships/customXml" Target="../ink/ink221.xml"/><Relationship Id="rId27" Type="http://schemas.openxmlformats.org/officeDocument/2006/relationships/image" Target="../media/image206.png"/><Relationship Id="rId30" Type="http://schemas.openxmlformats.org/officeDocument/2006/relationships/customXml" Target="../ink/ink225.xml"/><Relationship Id="rId8" Type="http://schemas.openxmlformats.org/officeDocument/2006/relationships/customXml" Target="../ink/ink2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0.png"/><Relationship Id="rId117" Type="http://schemas.openxmlformats.org/officeDocument/2006/relationships/customXml" Target="../ink/ink117.xml"/><Relationship Id="rId21" Type="http://schemas.openxmlformats.org/officeDocument/2006/relationships/customXml" Target="../ink/ink69.xml"/><Relationship Id="rId42" Type="http://schemas.openxmlformats.org/officeDocument/2006/relationships/image" Target="../media/image67.png"/><Relationship Id="rId47" Type="http://schemas.openxmlformats.org/officeDocument/2006/relationships/customXml" Target="../ink/ink82.xml"/><Relationship Id="rId63" Type="http://schemas.openxmlformats.org/officeDocument/2006/relationships/customXml" Target="../ink/ink90.xml"/><Relationship Id="rId68" Type="http://schemas.openxmlformats.org/officeDocument/2006/relationships/image" Target="../media/image80.png"/><Relationship Id="rId84" Type="http://schemas.openxmlformats.org/officeDocument/2006/relationships/image" Target="../media/image88.png"/><Relationship Id="rId89" Type="http://schemas.openxmlformats.org/officeDocument/2006/relationships/customXml" Target="../ink/ink103.xml"/><Relationship Id="rId112" Type="http://schemas.openxmlformats.org/officeDocument/2006/relationships/image" Target="../media/image102.png"/><Relationship Id="rId16" Type="http://schemas.openxmlformats.org/officeDocument/2006/relationships/image" Target="../media/image910.png"/><Relationship Id="rId107" Type="http://schemas.openxmlformats.org/officeDocument/2006/relationships/customXml" Target="../ink/ink112.xml"/><Relationship Id="rId11" Type="http://schemas.openxmlformats.org/officeDocument/2006/relationships/customXml" Target="../ink/ink64.xml"/><Relationship Id="rId32" Type="http://schemas.openxmlformats.org/officeDocument/2006/relationships/image" Target="../media/image62.png"/><Relationship Id="rId37" Type="http://schemas.openxmlformats.org/officeDocument/2006/relationships/customXml" Target="../ink/ink77.xml"/><Relationship Id="rId53" Type="http://schemas.openxmlformats.org/officeDocument/2006/relationships/customXml" Target="../ink/ink85.xml"/><Relationship Id="rId58" Type="http://schemas.openxmlformats.org/officeDocument/2006/relationships/image" Target="../media/image75.png"/><Relationship Id="rId74" Type="http://schemas.openxmlformats.org/officeDocument/2006/relationships/image" Target="../media/image83.png"/><Relationship Id="rId79" Type="http://schemas.openxmlformats.org/officeDocument/2006/relationships/customXml" Target="../ink/ink98.xml"/><Relationship Id="rId102" Type="http://schemas.openxmlformats.org/officeDocument/2006/relationships/image" Target="../media/image97.png"/><Relationship Id="rId123" Type="http://schemas.openxmlformats.org/officeDocument/2006/relationships/customXml" Target="../ink/ink120.xml"/><Relationship Id="rId5" Type="http://schemas.openxmlformats.org/officeDocument/2006/relationships/customXml" Target="../ink/ink61.xml"/><Relationship Id="rId90" Type="http://schemas.openxmlformats.org/officeDocument/2006/relationships/image" Target="../media/image91.png"/><Relationship Id="rId95" Type="http://schemas.openxmlformats.org/officeDocument/2006/relationships/customXml" Target="../ink/ink106.xml"/><Relationship Id="rId22" Type="http://schemas.openxmlformats.org/officeDocument/2006/relationships/image" Target="../media/image1210.png"/><Relationship Id="rId27" Type="http://schemas.openxmlformats.org/officeDocument/2006/relationships/customXml" Target="../ink/ink72.xml"/><Relationship Id="rId43" Type="http://schemas.openxmlformats.org/officeDocument/2006/relationships/customXml" Target="../ink/ink80.xml"/><Relationship Id="rId48" Type="http://schemas.openxmlformats.org/officeDocument/2006/relationships/image" Target="../media/image70.png"/><Relationship Id="rId64" Type="http://schemas.openxmlformats.org/officeDocument/2006/relationships/image" Target="../media/image78.png"/><Relationship Id="rId69" Type="http://schemas.openxmlformats.org/officeDocument/2006/relationships/customXml" Target="../ink/ink93.xml"/><Relationship Id="rId113" Type="http://schemas.openxmlformats.org/officeDocument/2006/relationships/customXml" Target="../ink/ink115.xml"/><Relationship Id="rId118" Type="http://schemas.openxmlformats.org/officeDocument/2006/relationships/image" Target="../media/image105.png"/><Relationship Id="rId80" Type="http://schemas.openxmlformats.org/officeDocument/2006/relationships/image" Target="../media/image86.png"/><Relationship Id="rId85" Type="http://schemas.openxmlformats.org/officeDocument/2006/relationships/customXml" Target="../ink/ink101.xml"/><Relationship Id="rId12" Type="http://schemas.openxmlformats.org/officeDocument/2006/relationships/image" Target="../media/image710.png"/><Relationship Id="rId17" Type="http://schemas.openxmlformats.org/officeDocument/2006/relationships/customXml" Target="../ink/ink67.xml"/><Relationship Id="rId33" Type="http://schemas.openxmlformats.org/officeDocument/2006/relationships/customXml" Target="../ink/ink75.xml"/><Relationship Id="rId38" Type="http://schemas.openxmlformats.org/officeDocument/2006/relationships/image" Target="../media/image65.png"/><Relationship Id="rId59" Type="http://schemas.openxmlformats.org/officeDocument/2006/relationships/customXml" Target="../ink/ink88.xml"/><Relationship Id="rId103" Type="http://schemas.openxmlformats.org/officeDocument/2006/relationships/customXml" Target="../ink/ink110.xml"/><Relationship Id="rId108" Type="http://schemas.openxmlformats.org/officeDocument/2006/relationships/image" Target="../media/image100.png"/><Relationship Id="rId124" Type="http://schemas.openxmlformats.org/officeDocument/2006/relationships/image" Target="../media/image108.png"/><Relationship Id="rId54" Type="http://schemas.openxmlformats.org/officeDocument/2006/relationships/image" Target="../media/image73.png"/><Relationship Id="rId70" Type="http://schemas.openxmlformats.org/officeDocument/2006/relationships/image" Target="../media/image81.png"/><Relationship Id="rId75" Type="http://schemas.openxmlformats.org/officeDocument/2006/relationships/customXml" Target="../ink/ink96.xml"/><Relationship Id="rId91" Type="http://schemas.openxmlformats.org/officeDocument/2006/relationships/customXml" Target="../ink/ink104.xml"/><Relationship Id="rId9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23" Type="http://schemas.openxmlformats.org/officeDocument/2006/relationships/customXml" Target="../ink/ink70.xml"/><Relationship Id="rId28" Type="http://schemas.openxmlformats.org/officeDocument/2006/relationships/image" Target="../media/image1510.png"/><Relationship Id="rId49" Type="http://schemas.openxmlformats.org/officeDocument/2006/relationships/customXml" Target="../ink/ink83.xml"/><Relationship Id="rId114" Type="http://schemas.openxmlformats.org/officeDocument/2006/relationships/image" Target="../media/image103.png"/><Relationship Id="rId119" Type="http://schemas.openxmlformats.org/officeDocument/2006/relationships/customXml" Target="../ink/ink118.xml"/><Relationship Id="rId44" Type="http://schemas.openxmlformats.org/officeDocument/2006/relationships/image" Target="../media/image68.png"/><Relationship Id="rId60" Type="http://schemas.openxmlformats.org/officeDocument/2006/relationships/image" Target="../media/image76.png"/><Relationship Id="rId65" Type="http://schemas.openxmlformats.org/officeDocument/2006/relationships/customXml" Target="../ink/ink91.xml"/><Relationship Id="rId81" Type="http://schemas.openxmlformats.org/officeDocument/2006/relationships/customXml" Target="../ink/ink99.xml"/><Relationship Id="rId86" Type="http://schemas.openxmlformats.org/officeDocument/2006/relationships/image" Target="../media/image89.png"/><Relationship Id="rId13" Type="http://schemas.openxmlformats.org/officeDocument/2006/relationships/customXml" Target="../ink/ink65.xml"/><Relationship Id="rId18" Type="http://schemas.openxmlformats.org/officeDocument/2006/relationships/image" Target="../media/image1010.png"/><Relationship Id="rId39" Type="http://schemas.openxmlformats.org/officeDocument/2006/relationships/customXml" Target="../ink/ink78.xml"/><Relationship Id="rId109" Type="http://schemas.openxmlformats.org/officeDocument/2006/relationships/customXml" Target="../ink/ink113.xml"/><Relationship Id="rId34" Type="http://schemas.openxmlformats.org/officeDocument/2006/relationships/image" Target="../media/image63.png"/><Relationship Id="rId50" Type="http://schemas.openxmlformats.org/officeDocument/2006/relationships/image" Target="../media/image71.png"/><Relationship Id="rId55" Type="http://schemas.openxmlformats.org/officeDocument/2006/relationships/customXml" Target="../ink/ink86.xml"/><Relationship Id="rId76" Type="http://schemas.openxmlformats.org/officeDocument/2006/relationships/image" Target="../media/image84.png"/><Relationship Id="rId97" Type="http://schemas.openxmlformats.org/officeDocument/2006/relationships/customXml" Target="../ink/ink107.xml"/><Relationship Id="rId104" Type="http://schemas.openxmlformats.org/officeDocument/2006/relationships/image" Target="../media/image98.png"/><Relationship Id="rId120" Type="http://schemas.openxmlformats.org/officeDocument/2006/relationships/image" Target="../media/image106.png"/><Relationship Id="rId125" Type="http://schemas.openxmlformats.org/officeDocument/2006/relationships/customXml" Target="../ink/ink121.xml"/><Relationship Id="rId7" Type="http://schemas.openxmlformats.org/officeDocument/2006/relationships/customXml" Target="../ink/ink62.xml"/><Relationship Id="rId71" Type="http://schemas.openxmlformats.org/officeDocument/2006/relationships/customXml" Target="../ink/ink94.xml"/><Relationship Id="rId92" Type="http://schemas.openxmlformats.org/officeDocument/2006/relationships/image" Target="../media/image92.png"/><Relationship Id="rId2" Type="http://schemas.openxmlformats.org/officeDocument/2006/relationships/image" Target="../media/image61.png"/><Relationship Id="rId29" Type="http://schemas.openxmlformats.org/officeDocument/2006/relationships/customXml" Target="../ink/ink73.xml"/><Relationship Id="rId24" Type="http://schemas.openxmlformats.org/officeDocument/2006/relationships/image" Target="../media/image1310.png"/><Relationship Id="rId40" Type="http://schemas.openxmlformats.org/officeDocument/2006/relationships/image" Target="../media/image66.png"/><Relationship Id="rId45" Type="http://schemas.openxmlformats.org/officeDocument/2006/relationships/customXml" Target="../ink/ink81.xml"/><Relationship Id="rId66" Type="http://schemas.openxmlformats.org/officeDocument/2006/relationships/image" Target="../media/image79.png"/><Relationship Id="rId87" Type="http://schemas.openxmlformats.org/officeDocument/2006/relationships/customXml" Target="../ink/ink102.xml"/><Relationship Id="rId110" Type="http://schemas.openxmlformats.org/officeDocument/2006/relationships/image" Target="../media/image101.png"/><Relationship Id="rId115" Type="http://schemas.openxmlformats.org/officeDocument/2006/relationships/customXml" Target="../ink/ink116.xml"/><Relationship Id="rId61" Type="http://schemas.openxmlformats.org/officeDocument/2006/relationships/customXml" Target="../ink/ink89.xml"/><Relationship Id="rId82" Type="http://schemas.openxmlformats.org/officeDocument/2006/relationships/image" Target="../media/image87.png"/><Relationship Id="rId19" Type="http://schemas.openxmlformats.org/officeDocument/2006/relationships/customXml" Target="../ink/ink68.xml"/><Relationship Id="rId14" Type="http://schemas.openxmlformats.org/officeDocument/2006/relationships/image" Target="../media/image810.png"/><Relationship Id="rId30" Type="http://schemas.openxmlformats.org/officeDocument/2006/relationships/image" Target="../media/image1610.png"/><Relationship Id="rId35" Type="http://schemas.openxmlformats.org/officeDocument/2006/relationships/customXml" Target="../ink/ink76.xml"/><Relationship Id="rId56" Type="http://schemas.openxmlformats.org/officeDocument/2006/relationships/image" Target="../media/image74.png"/><Relationship Id="rId77" Type="http://schemas.openxmlformats.org/officeDocument/2006/relationships/customXml" Target="../ink/ink97.xml"/><Relationship Id="rId100" Type="http://schemas.openxmlformats.org/officeDocument/2006/relationships/image" Target="../media/image96.png"/><Relationship Id="rId105" Type="http://schemas.openxmlformats.org/officeDocument/2006/relationships/customXml" Target="../ink/ink111.xml"/><Relationship Id="rId126" Type="http://schemas.openxmlformats.org/officeDocument/2006/relationships/image" Target="../media/image109.png"/><Relationship Id="rId8" Type="http://schemas.openxmlformats.org/officeDocument/2006/relationships/image" Target="../media/image510.png"/><Relationship Id="rId51" Type="http://schemas.openxmlformats.org/officeDocument/2006/relationships/customXml" Target="../ink/ink84.xml"/><Relationship Id="rId72" Type="http://schemas.openxmlformats.org/officeDocument/2006/relationships/image" Target="../media/image82.png"/><Relationship Id="rId93" Type="http://schemas.openxmlformats.org/officeDocument/2006/relationships/customXml" Target="../ink/ink105.xml"/><Relationship Id="rId98" Type="http://schemas.openxmlformats.org/officeDocument/2006/relationships/image" Target="../media/image95.png"/><Relationship Id="rId121" Type="http://schemas.openxmlformats.org/officeDocument/2006/relationships/customXml" Target="../ink/ink119.xml"/><Relationship Id="rId3" Type="http://schemas.openxmlformats.org/officeDocument/2006/relationships/customXml" Target="../ink/ink60.xml"/><Relationship Id="rId25" Type="http://schemas.openxmlformats.org/officeDocument/2006/relationships/customXml" Target="../ink/ink71.xml"/><Relationship Id="rId46" Type="http://schemas.openxmlformats.org/officeDocument/2006/relationships/image" Target="../media/image69.png"/><Relationship Id="rId67" Type="http://schemas.openxmlformats.org/officeDocument/2006/relationships/customXml" Target="../ink/ink92.xml"/><Relationship Id="rId116" Type="http://schemas.openxmlformats.org/officeDocument/2006/relationships/image" Target="../media/image104.png"/><Relationship Id="rId20" Type="http://schemas.openxmlformats.org/officeDocument/2006/relationships/image" Target="../media/image1110.png"/><Relationship Id="rId41" Type="http://schemas.openxmlformats.org/officeDocument/2006/relationships/customXml" Target="../ink/ink79.xml"/><Relationship Id="rId62" Type="http://schemas.openxmlformats.org/officeDocument/2006/relationships/image" Target="../media/image77.png"/><Relationship Id="rId83" Type="http://schemas.openxmlformats.org/officeDocument/2006/relationships/customXml" Target="../ink/ink100.xml"/><Relationship Id="rId88" Type="http://schemas.openxmlformats.org/officeDocument/2006/relationships/image" Target="../media/image90.png"/><Relationship Id="rId111" Type="http://schemas.openxmlformats.org/officeDocument/2006/relationships/customXml" Target="../ink/ink114.xml"/><Relationship Id="rId15" Type="http://schemas.openxmlformats.org/officeDocument/2006/relationships/customXml" Target="../ink/ink66.xml"/><Relationship Id="rId36" Type="http://schemas.openxmlformats.org/officeDocument/2006/relationships/image" Target="../media/image64.png"/><Relationship Id="rId57" Type="http://schemas.openxmlformats.org/officeDocument/2006/relationships/customXml" Target="../ink/ink87.xml"/><Relationship Id="rId106" Type="http://schemas.openxmlformats.org/officeDocument/2006/relationships/image" Target="../media/image99.png"/><Relationship Id="rId10" Type="http://schemas.openxmlformats.org/officeDocument/2006/relationships/image" Target="../media/image610.png"/><Relationship Id="rId31" Type="http://schemas.openxmlformats.org/officeDocument/2006/relationships/customXml" Target="../ink/ink74.xml"/><Relationship Id="rId52" Type="http://schemas.openxmlformats.org/officeDocument/2006/relationships/image" Target="../media/image72.png"/><Relationship Id="rId73" Type="http://schemas.openxmlformats.org/officeDocument/2006/relationships/customXml" Target="../ink/ink95.xml"/><Relationship Id="rId78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customXml" Target="../ink/ink108.xml"/><Relationship Id="rId101" Type="http://schemas.openxmlformats.org/officeDocument/2006/relationships/customXml" Target="../ink/ink109.xml"/><Relationship Id="rId122" Type="http://schemas.openxmlformats.org/officeDocument/2006/relationships/image" Target="../media/image107.png"/><Relationship Id="rId4" Type="http://schemas.openxmlformats.org/officeDocument/2006/relationships/image" Target="../media/image310.png"/><Relationship Id="rId9" Type="http://schemas.openxmlformats.org/officeDocument/2006/relationships/customXml" Target="../ink/ink6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.xml"/><Relationship Id="rId21" Type="http://schemas.openxmlformats.org/officeDocument/2006/relationships/image" Target="../media/image290.png"/><Relationship Id="rId42" Type="http://schemas.openxmlformats.org/officeDocument/2006/relationships/customXml" Target="../ink/ink140.xml"/><Relationship Id="rId47" Type="http://schemas.openxmlformats.org/officeDocument/2006/relationships/image" Target="../media/image420.png"/><Relationship Id="rId63" Type="http://schemas.openxmlformats.org/officeDocument/2006/relationships/image" Target="../media/image500.png"/><Relationship Id="rId68" Type="http://schemas.openxmlformats.org/officeDocument/2006/relationships/customXml" Target="../ink/ink153.xml"/><Relationship Id="rId84" Type="http://schemas.openxmlformats.org/officeDocument/2006/relationships/customXml" Target="../ink/ink161.xml"/><Relationship Id="rId89" Type="http://schemas.openxmlformats.org/officeDocument/2006/relationships/image" Target="../media/image122.png"/><Relationship Id="rId16" Type="http://schemas.openxmlformats.org/officeDocument/2006/relationships/customXml" Target="../ink/ink127.xml"/><Relationship Id="rId11" Type="http://schemas.openxmlformats.org/officeDocument/2006/relationships/image" Target="../media/image2410.png"/><Relationship Id="rId32" Type="http://schemas.openxmlformats.org/officeDocument/2006/relationships/customXml" Target="../ink/ink135.xml"/><Relationship Id="rId37" Type="http://schemas.openxmlformats.org/officeDocument/2006/relationships/image" Target="../media/image370.png"/><Relationship Id="rId53" Type="http://schemas.openxmlformats.org/officeDocument/2006/relationships/image" Target="../media/image450.png"/><Relationship Id="rId58" Type="http://schemas.openxmlformats.org/officeDocument/2006/relationships/customXml" Target="../ink/ink148.xml"/><Relationship Id="rId74" Type="http://schemas.openxmlformats.org/officeDocument/2006/relationships/customXml" Target="../ink/ink156.xml"/><Relationship Id="rId79" Type="http://schemas.openxmlformats.org/officeDocument/2006/relationships/image" Target="../media/image117.png"/><Relationship Id="rId5" Type="http://schemas.openxmlformats.org/officeDocument/2006/relationships/image" Target="../media/image114.png"/><Relationship Id="rId90" Type="http://schemas.openxmlformats.org/officeDocument/2006/relationships/customXml" Target="../ink/ink164.xml"/><Relationship Id="rId95" Type="http://schemas.openxmlformats.org/officeDocument/2006/relationships/image" Target="../media/image125.png"/><Relationship Id="rId22" Type="http://schemas.openxmlformats.org/officeDocument/2006/relationships/customXml" Target="../ink/ink130.xml"/><Relationship Id="rId27" Type="http://schemas.openxmlformats.org/officeDocument/2006/relationships/image" Target="../media/image320.png"/><Relationship Id="rId43" Type="http://schemas.openxmlformats.org/officeDocument/2006/relationships/image" Target="../media/image400.png"/><Relationship Id="rId48" Type="http://schemas.openxmlformats.org/officeDocument/2006/relationships/customXml" Target="../ink/ink143.xml"/><Relationship Id="rId64" Type="http://schemas.openxmlformats.org/officeDocument/2006/relationships/customXml" Target="../ink/ink151.xml"/><Relationship Id="rId69" Type="http://schemas.openxmlformats.org/officeDocument/2006/relationships/image" Target="../media/image530.png"/><Relationship Id="rId8" Type="http://schemas.openxmlformats.org/officeDocument/2006/relationships/customXml" Target="../ink/ink123.xml"/><Relationship Id="rId51" Type="http://schemas.openxmlformats.org/officeDocument/2006/relationships/image" Target="../media/image440.png"/><Relationship Id="rId72" Type="http://schemas.openxmlformats.org/officeDocument/2006/relationships/customXml" Target="../ink/ink155.xml"/><Relationship Id="rId80" Type="http://schemas.openxmlformats.org/officeDocument/2006/relationships/customXml" Target="../ink/ink159.xml"/><Relationship Id="rId85" Type="http://schemas.openxmlformats.org/officeDocument/2006/relationships/image" Target="../media/image120.png"/><Relationship Id="rId93" Type="http://schemas.openxmlformats.org/officeDocument/2006/relationships/image" Target="../media/image124.png"/><Relationship Id="rId3" Type="http://schemas.openxmlformats.org/officeDocument/2006/relationships/image" Target="../media/image112.png"/><Relationship Id="rId12" Type="http://schemas.openxmlformats.org/officeDocument/2006/relationships/customXml" Target="../ink/ink125.xml"/><Relationship Id="rId17" Type="http://schemas.openxmlformats.org/officeDocument/2006/relationships/image" Target="../media/image270.png"/><Relationship Id="rId25" Type="http://schemas.openxmlformats.org/officeDocument/2006/relationships/image" Target="../media/image311.png"/><Relationship Id="rId33" Type="http://schemas.openxmlformats.org/officeDocument/2006/relationships/image" Target="../media/image350.png"/><Relationship Id="rId38" Type="http://schemas.openxmlformats.org/officeDocument/2006/relationships/customXml" Target="../ink/ink138.xml"/><Relationship Id="rId46" Type="http://schemas.openxmlformats.org/officeDocument/2006/relationships/customXml" Target="../ink/ink142.xml"/><Relationship Id="rId59" Type="http://schemas.openxmlformats.org/officeDocument/2006/relationships/image" Target="../media/image480.png"/><Relationship Id="rId67" Type="http://schemas.openxmlformats.org/officeDocument/2006/relationships/image" Target="../media/image520.png"/><Relationship Id="rId20" Type="http://schemas.openxmlformats.org/officeDocument/2006/relationships/customXml" Target="../ink/ink129.xml"/><Relationship Id="rId41" Type="http://schemas.openxmlformats.org/officeDocument/2006/relationships/image" Target="../media/image390.png"/><Relationship Id="rId54" Type="http://schemas.openxmlformats.org/officeDocument/2006/relationships/customXml" Target="../ink/ink146.xml"/><Relationship Id="rId62" Type="http://schemas.openxmlformats.org/officeDocument/2006/relationships/customXml" Target="../ink/ink150.xml"/><Relationship Id="rId70" Type="http://schemas.openxmlformats.org/officeDocument/2006/relationships/customXml" Target="../ink/ink154.xml"/><Relationship Id="rId75" Type="http://schemas.openxmlformats.org/officeDocument/2006/relationships/image" Target="../media/image115.png"/><Relationship Id="rId83" Type="http://schemas.openxmlformats.org/officeDocument/2006/relationships/image" Target="../media/image119.png"/><Relationship Id="rId88" Type="http://schemas.openxmlformats.org/officeDocument/2006/relationships/customXml" Target="../ink/ink163.xml"/><Relationship Id="rId91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.xml"/><Relationship Id="rId15" Type="http://schemas.openxmlformats.org/officeDocument/2006/relationships/image" Target="../media/image262.png"/><Relationship Id="rId23" Type="http://schemas.openxmlformats.org/officeDocument/2006/relationships/image" Target="../media/image300.png"/><Relationship Id="rId28" Type="http://schemas.openxmlformats.org/officeDocument/2006/relationships/customXml" Target="../ink/ink133.xml"/><Relationship Id="rId36" Type="http://schemas.openxmlformats.org/officeDocument/2006/relationships/customXml" Target="../ink/ink137.xml"/><Relationship Id="rId49" Type="http://schemas.openxmlformats.org/officeDocument/2006/relationships/image" Target="../media/image430.png"/><Relationship Id="rId57" Type="http://schemas.openxmlformats.org/officeDocument/2006/relationships/image" Target="../media/image470.png"/><Relationship Id="rId10" Type="http://schemas.openxmlformats.org/officeDocument/2006/relationships/customXml" Target="../ink/ink124.xml"/><Relationship Id="rId31" Type="http://schemas.openxmlformats.org/officeDocument/2006/relationships/image" Target="../media/image340.png"/><Relationship Id="rId44" Type="http://schemas.openxmlformats.org/officeDocument/2006/relationships/customXml" Target="../ink/ink141.xml"/><Relationship Id="rId52" Type="http://schemas.openxmlformats.org/officeDocument/2006/relationships/customXml" Target="../ink/ink145.xml"/><Relationship Id="rId60" Type="http://schemas.openxmlformats.org/officeDocument/2006/relationships/customXml" Target="../ink/ink149.xml"/><Relationship Id="rId65" Type="http://schemas.openxmlformats.org/officeDocument/2006/relationships/image" Target="../media/image511.png"/><Relationship Id="rId73" Type="http://schemas.openxmlformats.org/officeDocument/2006/relationships/image" Target="../media/image550.png"/><Relationship Id="rId78" Type="http://schemas.openxmlformats.org/officeDocument/2006/relationships/customXml" Target="../ink/ink158.xml"/><Relationship Id="rId81" Type="http://schemas.openxmlformats.org/officeDocument/2006/relationships/image" Target="../media/image118.png"/><Relationship Id="rId86" Type="http://schemas.openxmlformats.org/officeDocument/2006/relationships/customXml" Target="../ink/ink162.xml"/><Relationship Id="rId94" Type="http://schemas.openxmlformats.org/officeDocument/2006/relationships/customXml" Target="../ink/ink166.xml"/><Relationship Id="rId4" Type="http://schemas.openxmlformats.org/officeDocument/2006/relationships/image" Target="../media/image113.png"/><Relationship Id="rId9" Type="http://schemas.openxmlformats.org/officeDocument/2006/relationships/image" Target="../media/image2310.png"/><Relationship Id="rId13" Type="http://schemas.openxmlformats.org/officeDocument/2006/relationships/image" Target="../media/image2510.png"/><Relationship Id="rId18" Type="http://schemas.openxmlformats.org/officeDocument/2006/relationships/customXml" Target="../ink/ink128.xml"/><Relationship Id="rId39" Type="http://schemas.openxmlformats.org/officeDocument/2006/relationships/image" Target="../media/image380.png"/><Relationship Id="rId34" Type="http://schemas.openxmlformats.org/officeDocument/2006/relationships/customXml" Target="../ink/ink136.xml"/><Relationship Id="rId50" Type="http://schemas.openxmlformats.org/officeDocument/2006/relationships/customXml" Target="../ink/ink144.xml"/><Relationship Id="rId55" Type="http://schemas.openxmlformats.org/officeDocument/2006/relationships/image" Target="../media/image460.png"/><Relationship Id="rId76" Type="http://schemas.openxmlformats.org/officeDocument/2006/relationships/customXml" Target="../ink/ink157.xml"/><Relationship Id="rId7" Type="http://schemas.openxmlformats.org/officeDocument/2006/relationships/image" Target="../media/image2210.png"/><Relationship Id="rId71" Type="http://schemas.openxmlformats.org/officeDocument/2006/relationships/image" Target="../media/image540.png"/><Relationship Id="rId92" Type="http://schemas.openxmlformats.org/officeDocument/2006/relationships/customXml" Target="../ink/ink165.xml"/><Relationship Id="rId2" Type="http://schemas.openxmlformats.org/officeDocument/2006/relationships/image" Target="../media/image111.png"/><Relationship Id="rId29" Type="http://schemas.openxmlformats.org/officeDocument/2006/relationships/image" Target="../media/image330.png"/><Relationship Id="rId24" Type="http://schemas.openxmlformats.org/officeDocument/2006/relationships/customXml" Target="../ink/ink131.xml"/><Relationship Id="rId40" Type="http://schemas.openxmlformats.org/officeDocument/2006/relationships/customXml" Target="../ink/ink139.xml"/><Relationship Id="rId45" Type="http://schemas.openxmlformats.org/officeDocument/2006/relationships/image" Target="../media/image411.png"/><Relationship Id="rId66" Type="http://schemas.openxmlformats.org/officeDocument/2006/relationships/customXml" Target="../ink/ink152.xml"/><Relationship Id="rId87" Type="http://schemas.openxmlformats.org/officeDocument/2006/relationships/image" Target="../media/image121.png"/><Relationship Id="rId61" Type="http://schemas.openxmlformats.org/officeDocument/2006/relationships/image" Target="../media/image490.png"/><Relationship Id="rId82" Type="http://schemas.openxmlformats.org/officeDocument/2006/relationships/customXml" Target="../ink/ink160.xml"/><Relationship Id="rId19" Type="http://schemas.openxmlformats.org/officeDocument/2006/relationships/image" Target="../media/image280.png"/><Relationship Id="rId14" Type="http://schemas.openxmlformats.org/officeDocument/2006/relationships/customXml" Target="../ink/ink126.xml"/><Relationship Id="rId30" Type="http://schemas.openxmlformats.org/officeDocument/2006/relationships/customXml" Target="../ink/ink134.xml"/><Relationship Id="rId35" Type="http://schemas.openxmlformats.org/officeDocument/2006/relationships/image" Target="../media/image360.png"/><Relationship Id="rId56" Type="http://schemas.openxmlformats.org/officeDocument/2006/relationships/customXml" Target="../ink/ink147.xml"/><Relationship Id="rId77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15 </a:t>
            </a:r>
            <a:endParaRPr lang="en-CA" dirty="0"/>
          </a:p>
          <a:p>
            <a:r>
              <a:rPr lang="en-CA" dirty="0"/>
              <a:t>Models for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9692" y="638132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/>
              <a:t>Please send errata to s.prince@cs.ucl.ac.uk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5BBA28-A574-67CA-5D76-8393A33AC7E4}"/>
              </a:ext>
            </a:extLst>
          </p:cNvPr>
          <p:cNvGrpSpPr/>
          <p:nvPr/>
        </p:nvGrpSpPr>
        <p:grpSpPr>
          <a:xfrm>
            <a:off x="2831584" y="5034114"/>
            <a:ext cx="1922040" cy="881640"/>
            <a:chOff x="2831584" y="5034114"/>
            <a:chExt cx="1922040" cy="88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A1F4269-6B3B-591A-335B-961C97BD14C5}"/>
                    </a:ext>
                  </a:extLst>
                </p14:cNvPr>
                <p14:cNvContentPartPr/>
                <p14:nvPr/>
              </p14:nvContentPartPr>
              <p14:xfrm>
                <a:off x="2831584" y="5166234"/>
                <a:ext cx="198720" cy="4334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A1F4269-6B3B-591A-335B-961C97BD14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22944" y="5157594"/>
                  <a:ext cx="2163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C115057-E2F8-A13C-EBAC-E7FD24BC01E5}"/>
                    </a:ext>
                  </a:extLst>
                </p14:cNvPr>
                <p14:cNvContentPartPr/>
                <p14:nvPr/>
              </p14:nvContentPartPr>
              <p14:xfrm>
                <a:off x="3092584" y="5346594"/>
                <a:ext cx="94680" cy="1612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C115057-E2F8-A13C-EBAC-E7FD24BC01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83944" y="5337594"/>
                  <a:ext cx="112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5352E25-F9FB-9F40-E869-7ABFB7DA19C0}"/>
                    </a:ext>
                  </a:extLst>
                </p14:cNvPr>
                <p14:cNvContentPartPr/>
                <p14:nvPr/>
              </p14:nvContentPartPr>
              <p14:xfrm>
                <a:off x="3215704" y="5296194"/>
                <a:ext cx="261720" cy="2293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5352E25-F9FB-9F40-E869-7ABFB7DA19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7064" y="5287194"/>
                  <a:ext cx="279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13E91C5-99CE-DF7B-D889-82CA9E85D219}"/>
                    </a:ext>
                  </a:extLst>
                </p14:cNvPr>
                <p14:cNvContentPartPr/>
                <p14:nvPr/>
              </p14:nvContentPartPr>
              <p14:xfrm>
                <a:off x="3514504" y="5265594"/>
                <a:ext cx="111240" cy="1749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13E91C5-99CE-DF7B-D889-82CA9E85D2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05504" y="5256954"/>
                  <a:ext cx="128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A9AFB65-AC28-CC3C-CA2A-3770283F07E3}"/>
                    </a:ext>
                  </a:extLst>
                </p14:cNvPr>
                <p14:cNvContentPartPr/>
                <p14:nvPr/>
              </p14:nvContentPartPr>
              <p14:xfrm>
                <a:off x="3542944" y="5259114"/>
                <a:ext cx="245160" cy="6566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A9AFB65-AC28-CC3C-CA2A-3770283F07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34304" y="5250474"/>
                  <a:ext cx="26280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F25CEC6-89C0-0D74-139E-8A01BD5FFE3E}"/>
                    </a:ext>
                  </a:extLst>
                </p14:cNvPr>
                <p14:cNvContentPartPr/>
                <p14:nvPr/>
              </p14:nvContentPartPr>
              <p14:xfrm>
                <a:off x="3594784" y="5271354"/>
                <a:ext cx="47160" cy="161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F25CEC6-89C0-0D74-139E-8A01BD5FFE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6144" y="5262714"/>
                  <a:ext cx="64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F97EA16-FDB0-88B6-E274-6936B20154B0}"/>
                    </a:ext>
                  </a:extLst>
                </p14:cNvPr>
                <p14:cNvContentPartPr/>
                <p14:nvPr/>
              </p14:nvContentPartPr>
              <p14:xfrm>
                <a:off x="3887104" y="5255874"/>
                <a:ext cx="77040" cy="179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F97EA16-FDB0-88B6-E274-6936B20154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78464" y="5246874"/>
                  <a:ext cx="946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D06FE3A-3EA6-B6DB-554A-CC63AEC16318}"/>
                    </a:ext>
                  </a:extLst>
                </p14:cNvPr>
                <p14:cNvContentPartPr/>
                <p14:nvPr/>
              </p14:nvContentPartPr>
              <p14:xfrm>
                <a:off x="4021744" y="5273874"/>
                <a:ext cx="160920" cy="129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D06FE3A-3EA6-B6DB-554A-CC63AEC163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13104" y="5265234"/>
                  <a:ext cx="178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21A1965-1C00-12DB-3AA9-7659082E141E}"/>
                    </a:ext>
                  </a:extLst>
                </p14:cNvPr>
                <p14:cNvContentPartPr/>
                <p14:nvPr/>
              </p14:nvContentPartPr>
              <p14:xfrm>
                <a:off x="4181224" y="5171994"/>
                <a:ext cx="67320" cy="596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21A1965-1C00-12DB-3AA9-7659082E14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72584" y="5162994"/>
                  <a:ext cx="8496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D537615-55D8-8870-2135-C7E59AE2A950}"/>
                    </a:ext>
                  </a:extLst>
                </p14:cNvPr>
                <p14:cNvContentPartPr/>
                <p14:nvPr/>
              </p14:nvContentPartPr>
              <p14:xfrm>
                <a:off x="4242784" y="5178834"/>
                <a:ext cx="100080" cy="262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D537615-55D8-8870-2135-C7E59AE2A9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33784" y="5169834"/>
                  <a:ext cx="117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6843FB-DE85-B95B-1DDE-631941DF094F}"/>
                    </a:ext>
                  </a:extLst>
                </p14:cNvPr>
                <p14:cNvContentPartPr/>
                <p14:nvPr/>
              </p14:nvContentPartPr>
              <p14:xfrm>
                <a:off x="4365544" y="5034114"/>
                <a:ext cx="270000" cy="313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6843FB-DE85-B95B-1DDE-631941DF09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6544" y="5025114"/>
                  <a:ext cx="2876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F922333-9678-92AC-76C7-8F18F90150BE}"/>
                    </a:ext>
                  </a:extLst>
                </p14:cNvPr>
                <p14:cNvContentPartPr/>
                <p14:nvPr/>
              </p14:nvContentPartPr>
              <p14:xfrm>
                <a:off x="4378144" y="5098914"/>
                <a:ext cx="375480" cy="499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F922333-9678-92AC-76C7-8F18F90150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69504" y="5090274"/>
                  <a:ext cx="393120" cy="51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EFCAABD-8F5B-64E7-953D-4123AF775603}"/>
              </a:ext>
            </a:extLst>
          </p:cNvPr>
          <p:cNvGrpSpPr/>
          <p:nvPr/>
        </p:nvGrpSpPr>
        <p:grpSpPr>
          <a:xfrm>
            <a:off x="5051344" y="4962834"/>
            <a:ext cx="1826640" cy="548640"/>
            <a:chOff x="5051344" y="4962834"/>
            <a:chExt cx="1826640" cy="54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575D6E9-C7DA-8BE2-CE97-50D6147BAF2F}"/>
                    </a:ext>
                  </a:extLst>
                </p14:cNvPr>
                <p14:cNvContentPartPr/>
                <p14:nvPr/>
              </p14:nvContentPartPr>
              <p14:xfrm>
                <a:off x="5150344" y="5047074"/>
                <a:ext cx="36720" cy="1368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575D6E9-C7DA-8BE2-CE97-50D6147BAF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41344" y="5038074"/>
                  <a:ext cx="54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8A93A7-CE12-AA4A-766B-B7E47056644E}"/>
                    </a:ext>
                  </a:extLst>
                </p14:cNvPr>
                <p14:cNvContentPartPr/>
                <p14:nvPr/>
              </p14:nvContentPartPr>
              <p14:xfrm>
                <a:off x="5150704" y="5020434"/>
                <a:ext cx="123840" cy="1530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8A93A7-CE12-AA4A-766B-B7E4705664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42064" y="5011794"/>
                  <a:ext cx="141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2DECA99-8210-80CD-A4DC-15060DB8CA3F}"/>
                    </a:ext>
                  </a:extLst>
                </p14:cNvPr>
                <p14:cNvContentPartPr/>
                <p14:nvPr/>
              </p14:nvContentPartPr>
              <p14:xfrm>
                <a:off x="5058904" y="5096394"/>
                <a:ext cx="192240" cy="1591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2DECA99-8210-80CD-A4DC-15060DB8CA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50264" y="5087394"/>
                  <a:ext cx="209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F723028-D165-B885-A7DA-0BF36C922BB0}"/>
                    </a:ext>
                  </a:extLst>
                </p14:cNvPr>
                <p14:cNvContentPartPr/>
                <p14:nvPr/>
              </p14:nvContentPartPr>
              <p14:xfrm>
                <a:off x="5188864" y="5237514"/>
                <a:ext cx="50760" cy="109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F723028-D165-B885-A7DA-0BF36C922B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79864" y="5228514"/>
                  <a:ext cx="68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85D65C0-CDEF-D84F-6EBE-ABB6BDAA88DD}"/>
                    </a:ext>
                  </a:extLst>
                </p14:cNvPr>
                <p14:cNvContentPartPr/>
                <p14:nvPr/>
              </p14:nvContentPartPr>
              <p14:xfrm>
                <a:off x="5051344" y="5281074"/>
                <a:ext cx="403920" cy="1396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85D65C0-CDEF-D84F-6EBE-ABB6BDAA88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42344" y="5272074"/>
                  <a:ext cx="421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C7C7149-8A17-3ACB-EC82-86703EDA9ED7}"/>
                    </a:ext>
                  </a:extLst>
                </p14:cNvPr>
                <p14:cNvContentPartPr/>
                <p14:nvPr/>
              </p14:nvContentPartPr>
              <p14:xfrm>
                <a:off x="5607184" y="5066514"/>
                <a:ext cx="105840" cy="35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C7C7149-8A17-3ACB-EC82-86703EDA9E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98184" y="5057514"/>
                  <a:ext cx="123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13405D1-062C-D31B-A65A-9082426E6F48}"/>
                    </a:ext>
                  </a:extLst>
                </p14:cNvPr>
                <p14:cNvContentPartPr/>
                <p14:nvPr/>
              </p14:nvContentPartPr>
              <p14:xfrm>
                <a:off x="5519344" y="5134194"/>
                <a:ext cx="306360" cy="2710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13405D1-062C-D31B-A65A-9082426E6F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10344" y="5125554"/>
                  <a:ext cx="324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8E9451B-909F-8416-4A14-F5A8341B067A}"/>
                    </a:ext>
                  </a:extLst>
                </p14:cNvPr>
                <p14:cNvContentPartPr/>
                <p14:nvPr/>
              </p14:nvContentPartPr>
              <p14:xfrm>
                <a:off x="5569384" y="5161914"/>
                <a:ext cx="82440" cy="124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8E9451B-909F-8416-4A14-F5A8341B06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60744" y="5152914"/>
                  <a:ext cx="100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A7C0F58-3235-CCA1-605E-9D9827106AB2}"/>
                    </a:ext>
                  </a:extLst>
                </p14:cNvPr>
                <p14:cNvContentPartPr/>
                <p14:nvPr/>
              </p14:nvContentPartPr>
              <p14:xfrm>
                <a:off x="5655064" y="5125914"/>
                <a:ext cx="179280" cy="151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A7C0F58-3235-CCA1-605E-9D9827106A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46064" y="5117274"/>
                  <a:ext cx="196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C040068-F5AB-D8B3-AA66-290DEA070EAF}"/>
                    </a:ext>
                  </a:extLst>
                </p14:cNvPr>
                <p14:cNvContentPartPr/>
                <p14:nvPr/>
              </p14:nvContentPartPr>
              <p14:xfrm>
                <a:off x="6071224" y="4962834"/>
                <a:ext cx="172800" cy="58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C040068-F5AB-D8B3-AA66-290DEA070EA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62584" y="4953834"/>
                  <a:ext cx="190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ECF3345-CFDA-2999-4C41-26ECDAD5D825}"/>
                    </a:ext>
                  </a:extLst>
                </p14:cNvPr>
                <p14:cNvContentPartPr/>
                <p14:nvPr/>
              </p14:nvContentPartPr>
              <p14:xfrm>
                <a:off x="5996344" y="5033754"/>
                <a:ext cx="355680" cy="2588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ECF3345-CFDA-2999-4C41-26ECDAD5D8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87704" y="5025114"/>
                  <a:ext cx="3733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ED3191C-23CA-7C58-8229-67D82BD3881A}"/>
                    </a:ext>
                  </a:extLst>
                </p14:cNvPr>
                <p14:cNvContentPartPr/>
                <p14:nvPr/>
              </p14:nvContentPartPr>
              <p14:xfrm>
                <a:off x="6186424" y="5088834"/>
                <a:ext cx="17640" cy="422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ED3191C-23CA-7C58-8229-67D82BD388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77424" y="5080194"/>
                  <a:ext cx="3528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1CA8C7F-DD16-BED5-0324-41C69913CB21}"/>
                    </a:ext>
                  </a:extLst>
                </p14:cNvPr>
                <p14:cNvContentPartPr/>
                <p14:nvPr/>
              </p14:nvContentPartPr>
              <p14:xfrm>
                <a:off x="6586024" y="5031954"/>
                <a:ext cx="176040" cy="27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1CA8C7F-DD16-BED5-0324-41C69913CB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77024" y="5022954"/>
                  <a:ext cx="193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46EDCEC-DFF9-69F5-07F5-74406D2BF04C}"/>
                    </a:ext>
                  </a:extLst>
                </p14:cNvPr>
                <p14:cNvContentPartPr/>
                <p14:nvPr/>
              </p14:nvContentPartPr>
              <p14:xfrm>
                <a:off x="6508624" y="5068314"/>
                <a:ext cx="147960" cy="1969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46EDCEC-DFF9-69F5-07F5-74406D2BF0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99624" y="5059314"/>
                  <a:ext cx="165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2F043DB-FA86-812C-3A24-6F6F5C11BB2D}"/>
                    </a:ext>
                  </a:extLst>
                </p14:cNvPr>
                <p14:cNvContentPartPr/>
                <p14:nvPr/>
              </p14:nvContentPartPr>
              <p14:xfrm>
                <a:off x="6630664" y="5048154"/>
                <a:ext cx="247320" cy="3258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2F043DB-FA86-812C-3A24-6F6F5C11BB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22024" y="5039154"/>
                  <a:ext cx="2649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82B304C-BF20-1E7D-1802-0122C5627C80}"/>
                    </a:ext>
                  </a:extLst>
                </p14:cNvPr>
                <p14:cNvContentPartPr/>
                <p14:nvPr/>
              </p14:nvContentPartPr>
              <p14:xfrm>
                <a:off x="6678544" y="5085234"/>
                <a:ext cx="71280" cy="180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82B304C-BF20-1E7D-1802-0122C5627C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69544" y="5076234"/>
                  <a:ext cx="88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8653E76-A14A-8424-1306-F78FE18E3B4D}"/>
                    </a:ext>
                  </a:extLst>
                </p14:cNvPr>
                <p14:cNvContentPartPr/>
                <p14:nvPr/>
              </p14:nvContentPartPr>
              <p14:xfrm>
                <a:off x="6699064" y="5142834"/>
                <a:ext cx="64080" cy="29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8653E76-A14A-8424-1306-F78FE18E3B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90064" y="5133834"/>
                  <a:ext cx="81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563B810-D299-7A63-693C-271200DC6DD1}"/>
                    </a:ext>
                  </a:extLst>
                </p14:cNvPr>
                <p14:cNvContentPartPr/>
                <p14:nvPr/>
              </p14:nvContentPartPr>
              <p14:xfrm>
                <a:off x="6678904" y="5165154"/>
                <a:ext cx="149760" cy="133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563B810-D299-7A63-693C-271200DC6DD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69904" y="5156154"/>
                  <a:ext cx="16740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76F4422-2E02-9220-78D6-640BB1E6A4CB}"/>
              </a:ext>
            </a:extLst>
          </p:cNvPr>
          <p:cNvGrpSpPr/>
          <p:nvPr/>
        </p:nvGrpSpPr>
        <p:grpSpPr>
          <a:xfrm>
            <a:off x="7063384" y="4824234"/>
            <a:ext cx="1344600" cy="549000"/>
            <a:chOff x="7063384" y="4824234"/>
            <a:chExt cx="134460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3B30284-2FA8-6973-E8E2-DA30DCB3AC9F}"/>
                    </a:ext>
                  </a:extLst>
                </p14:cNvPr>
                <p14:cNvContentPartPr/>
                <p14:nvPr/>
              </p14:nvContentPartPr>
              <p14:xfrm>
                <a:off x="7063384" y="4986954"/>
                <a:ext cx="49680" cy="2595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3B30284-2FA8-6973-E8E2-DA30DCB3AC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54744" y="4978314"/>
                  <a:ext cx="673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2ED04BD-E925-1E72-77FF-09771889A534}"/>
                    </a:ext>
                  </a:extLst>
                </p14:cNvPr>
                <p14:cNvContentPartPr/>
                <p14:nvPr/>
              </p14:nvContentPartPr>
              <p14:xfrm>
                <a:off x="7162384" y="4900194"/>
                <a:ext cx="201960" cy="473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2ED04BD-E925-1E72-77FF-09771889A5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53744" y="4891554"/>
                  <a:ext cx="2196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9781213-9CEE-AB9B-7A44-6958FA62BB16}"/>
                    </a:ext>
                  </a:extLst>
                </p14:cNvPr>
                <p14:cNvContentPartPr/>
                <p14:nvPr/>
              </p14:nvContentPartPr>
              <p14:xfrm>
                <a:off x="7543984" y="4985514"/>
                <a:ext cx="123840" cy="247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9781213-9CEE-AB9B-7A44-6958FA62BB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5344" y="4976514"/>
                  <a:ext cx="141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1142AE1-A7C6-57AC-8CDC-E969A017C407}"/>
                    </a:ext>
                  </a:extLst>
                </p14:cNvPr>
                <p14:cNvContentPartPr/>
                <p14:nvPr/>
              </p14:nvContentPartPr>
              <p14:xfrm>
                <a:off x="7497184" y="4989834"/>
                <a:ext cx="345600" cy="3578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1142AE1-A7C6-57AC-8CDC-E969A017C40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88184" y="4980834"/>
                  <a:ext cx="363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DE0B818-BA6C-FDC4-6415-E8D11A5A618F}"/>
                    </a:ext>
                  </a:extLst>
                </p14:cNvPr>
                <p14:cNvContentPartPr/>
                <p14:nvPr/>
              </p14:nvContentPartPr>
              <p14:xfrm>
                <a:off x="7697704" y="4919274"/>
                <a:ext cx="236880" cy="417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DE0B818-BA6C-FDC4-6415-E8D11A5A618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89064" y="4910634"/>
                  <a:ext cx="2545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48BE373-224E-498B-8DA1-B5515E129519}"/>
                    </a:ext>
                  </a:extLst>
                </p14:cNvPr>
                <p14:cNvContentPartPr/>
                <p14:nvPr/>
              </p14:nvContentPartPr>
              <p14:xfrm>
                <a:off x="8093704" y="4882914"/>
                <a:ext cx="50040" cy="2696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48BE373-224E-498B-8DA1-B5515E1295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85064" y="4874274"/>
                  <a:ext cx="67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D6638CD-63A2-B502-ED7F-BCBAFA7CC10B}"/>
                    </a:ext>
                  </a:extLst>
                </p14:cNvPr>
                <p14:cNvContentPartPr/>
                <p14:nvPr/>
              </p14:nvContentPartPr>
              <p14:xfrm>
                <a:off x="8236624" y="4824234"/>
                <a:ext cx="107640" cy="367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D6638CD-63A2-B502-ED7F-BCBAFA7CC1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27984" y="4815234"/>
                  <a:ext cx="125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A21017F-5D44-4C54-9268-76168DDFF05B}"/>
                    </a:ext>
                  </a:extLst>
                </p14:cNvPr>
                <p14:cNvContentPartPr/>
                <p14:nvPr/>
              </p14:nvContentPartPr>
              <p14:xfrm>
                <a:off x="8133304" y="4887594"/>
                <a:ext cx="274680" cy="229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A21017F-5D44-4C54-9268-76168DDFF05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24664" y="4878954"/>
                  <a:ext cx="2923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06A27A4-6097-BC75-1137-1B4C67D9C875}"/>
              </a:ext>
            </a:extLst>
          </p:cNvPr>
          <p:cNvGrpSpPr/>
          <p:nvPr/>
        </p:nvGrpSpPr>
        <p:grpSpPr>
          <a:xfrm>
            <a:off x="4534384" y="5734674"/>
            <a:ext cx="1602360" cy="651960"/>
            <a:chOff x="4534384" y="5734674"/>
            <a:chExt cx="160236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1D64251-D803-1063-2ABE-D9FF4EEDA119}"/>
                    </a:ext>
                  </a:extLst>
                </p14:cNvPr>
                <p14:cNvContentPartPr/>
                <p14:nvPr/>
              </p14:nvContentPartPr>
              <p14:xfrm>
                <a:off x="4534384" y="5879034"/>
                <a:ext cx="281880" cy="376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1D64251-D803-1063-2ABE-D9FF4EEDA1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25744" y="5870034"/>
                  <a:ext cx="2995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BB4FA0C-6500-C693-D311-C44A5E4A8DCA}"/>
                    </a:ext>
                  </a:extLst>
                </p14:cNvPr>
                <p14:cNvContentPartPr/>
                <p14:nvPr/>
              </p14:nvContentPartPr>
              <p14:xfrm>
                <a:off x="5116144" y="5871114"/>
                <a:ext cx="53640" cy="1386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BB4FA0C-6500-C693-D311-C44A5E4A8D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07504" y="5862474"/>
                  <a:ext cx="71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D87C3B4-CED8-A5A3-8A4E-15AB40B0CF3C}"/>
                    </a:ext>
                  </a:extLst>
                </p14:cNvPr>
                <p14:cNvContentPartPr/>
                <p14:nvPr/>
              </p14:nvContentPartPr>
              <p14:xfrm>
                <a:off x="5168344" y="5837274"/>
                <a:ext cx="109080" cy="1519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D87C3B4-CED8-A5A3-8A4E-15AB40B0CF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59344" y="5828634"/>
                  <a:ext cx="126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72A82FA-8D2C-15E0-8556-A660487BA901}"/>
                    </a:ext>
                  </a:extLst>
                </p14:cNvPr>
                <p14:cNvContentPartPr/>
                <p14:nvPr/>
              </p14:nvContentPartPr>
              <p14:xfrm>
                <a:off x="5047384" y="5936274"/>
                <a:ext cx="214560" cy="120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72A82FA-8D2C-15E0-8556-A660487BA9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38744" y="5927274"/>
                  <a:ext cx="232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5B5A82F-D544-76BE-DDB6-80B4B124CCE2}"/>
                    </a:ext>
                  </a:extLst>
                </p14:cNvPr>
                <p14:cNvContentPartPr/>
                <p14:nvPr/>
              </p14:nvContentPartPr>
              <p14:xfrm>
                <a:off x="4985824" y="5998914"/>
                <a:ext cx="282960" cy="1929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5B5A82F-D544-76BE-DDB6-80B4B124CC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76824" y="5989914"/>
                  <a:ext cx="300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BCF7587-9337-9F4A-7271-1ECF2162817E}"/>
                    </a:ext>
                  </a:extLst>
                </p14:cNvPr>
                <p14:cNvContentPartPr/>
                <p14:nvPr/>
              </p14:nvContentPartPr>
              <p14:xfrm>
                <a:off x="5047384" y="6069474"/>
                <a:ext cx="487080" cy="131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BCF7587-9337-9F4A-7271-1ECF216281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38384" y="6060474"/>
                  <a:ext cx="504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59EF923-174B-F2E8-9F3A-D57344275319}"/>
                    </a:ext>
                  </a:extLst>
                </p14:cNvPr>
                <p14:cNvContentPartPr/>
                <p14:nvPr/>
              </p14:nvContentPartPr>
              <p14:xfrm>
                <a:off x="5687104" y="5734674"/>
                <a:ext cx="301320" cy="291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59EF923-174B-F2E8-9F3A-D573442753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78104" y="5725674"/>
                  <a:ext cx="3189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A673D14-C5C3-A8F4-A47F-B95C741E986A}"/>
                    </a:ext>
                  </a:extLst>
                </p14:cNvPr>
                <p14:cNvContentPartPr/>
                <p14:nvPr/>
              </p14:nvContentPartPr>
              <p14:xfrm>
                <a:off x="5756224" y="5889834"/>
                <a:ext cx="380520" cy="162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A673D14-C5C3-A8F4-A47F-B95C741E986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47224" y="5880834"/>
                  <a:ext cx="398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C9D9849-EC0F-6353-1F9C-3E46C628C5CD}"/>
                    </a:ext>
                  </a:extLst>
                </p14:cNvPr>
                <p14:cNvContentPartPr/>
                <p14:nvPr/>
              </p14:nvContentPartPr>
              <p14:xfrm>
                <a:off x="5864224" y="5947434"/>
                <a:ext cx="174600" cy="439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C9D9849-EC0F-6353-1F9C-3E46C628C5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55224" y="5938434"/>
                  <a:ext cx="19224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67162CC1-DBDA-A44E-2271-42DBB47DD407}"/>
              </a:ext>
            </a:extLst>
          </p:cNvPr>
          <p:cNvGrpSpPr/>
          <p:nvPr/>
        </p:nvGrpSpPr>
        <p:grpSpPr>
          <a:xfrm>
            <a:off x="6344104" y="5750874"/>
            <a:ext cx="419760" cy="403200"/>
            <a:chOff x="6344104" y="5750874"/>
            <a:chExt cx="419760" cy="40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2691EC6-1398-E3D7-5EB0-88449518BB96}"/>
                    </a:ext>
                  </a:extLst>
                </p14:cNvPr>
                <p14:cNvContentPartPr/>
                <p14:nvPr/>
              </p14:nvContentPartPr>
              <p14:xfrm>
                <a:off x="6344104" y="5919354"/>
                <a:ext cx="4320" cy="223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2691EC6-1398-E3D7-5EB0-88449518BB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35104" y="5910354"/>
                  <a:ext cx="21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0337082-14F2-DB27-FB22-F7625589E1C9}"/>
                    </a:ext>
                  </a:extLst>
                </p14:cNvPr>
                <p14:cNvContentPartPr/>
                <p14:nvPr/>
              </p14:nvContentPartPr>
              <p14:xfrm>
                <a:off x="6346264" y="5967594"/>
                <a:ext cx="42480" cy="993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0337082-14F2-DB27-FB22-F7625589E1C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37624" y="5958594"/>
                  <a:ext cx="60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FCA2075-95B4-CFD9-DBFD-8C5D5887694E}"/>
                    </a:ext>
                  </a:extLst>
                </p14:cNvPr>
                <p14:cNvContentPartPr/>
                <p14:nvPr/>
              </p14:nvContentPartPr>
              <p14:xfrm>
                <a:off x="6441304" y="5750874"/>
                <a:ext cx="159480" cy="403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FCA2075-95B4-CFD9-DBFD-8C5D5887694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32304" y="5741874"/>
                  <a:ext cx="1771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B833E89-F09A-BFE2-0D1F-CBDEC9D9D204}"/>
                    </a:ext>
                  </a:extLst>
                </p14:cNvPr>
                <p14:cNvContentPartPr/>
                <p14:nvPr/>
              </p14:nvContentPartPr>
              <p14:xfrm>
                <a:off x="6559744" y="6046794"/>
                <a:ext cx="204120" cy="62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B833E89-F09A-BFE2-0D1F-CBDEC9D9D20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50744" y="6038154"/>
                  <a:ext cx="22176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B295587-B301-96BF-4084-CE15DA44BBCC}"/>
              </a:ext>
            </a:extLst>
          </p:cNvPr>
          <p:cNvGrpSpPr/>
          <p:nvPr/>
        </p:nvGrpSpPr>
        <p:grpSpPr>
          <a:xfrm>
            <a:off x="6977704" y="5651514"/>
            <a:ext cx="658080" cy="529920"/>
            <a:chOff x="6977704" y="5651514"/>
            <a:chExt cx="6580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BC133D8-9FAE-BE8B-68C8-0CD811B8FAC1}"/>
                    </a:ext>
                  </a:extLst>
                </p14:cNvPr>
                <p14:cNvContentPartPr/>
                <p14:nvPr/>
              </p14:nvContentPartPr>
              <p14:xfrm>
                <a:off x="6977704" y="5705154"/>
                <a:ext cx="162360" cy="2671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BC133D8-9FAE-BE8B-68C8-0CD811B8FA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69064" y="5696154"/>
                  <a:ext cx="180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B5CB808-D706-85CD-797D-9C7F071CDFF0}"/>
                    </a:ext>
                  </a:extLst>
                </p14:cNvPr>
                <p14:cNvContentPartPr/>
                <p14:nvPr/>
              </p14:nvContentPartPr>
              <p14:xfrm>
                <a:off x="7129984" y="5651514"/>
                <a:ext cx="146880" cy="5299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B5CB808-D706-85CD-797D-9C7F071CDF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21344" y="5642874"/>
                  <a:ext cx="1645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033653C-3883-ED3E-85A0-6A852F9AF8A7}"/>
                    </a:ext>
                  </a:extLst>
                </p14:cNvPr>
                <p14:cNvContentPartPr/>
                <p14:nvPr/>
              </p14:nvContentPartPr>
              <p14:xfrm>
                <a:off x="7452184" y="5747994"/>
                <a:ext cx="34920" cy="1195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033653C-3883-ED3E-85A0-6A852F9AF8A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43184" y="5738994"/>
                  <a:ext cx="52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5F285E9-9C07-3DA8-A885-86542D6E05F3}"/>
                    </a:ext>
                  </a:extLst>
                </p14:cNvPr>
                <p14:cNvContentPartPr/>
                <p14:nvPr/>
              </p14:nvContentPartPr>
              <p14:xfrm>
                <a:off x="7461904" y="5693634"/>
                <a:ext cx="173880" cy="3236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5F285E9-9C07-3DA8-A885-86542D6E05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52904" y="5684994"/>
                  <a:ext cx="19152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E705D82-10A8-A67D-A6A3-C404C52D27E4}"/>
              </a:ext>
            </a:extLst>
          </p:cNvPr>
          <p:cNvGrpSpPr/>
          <p:nvPr/>
        </p:nvGrpSpPr>
        <p:grpSpPr>
          <a:xfrm>
            <a:off x="7837744" y="5536314"/>
            <a:ext cx="422640" cy="511920"/>
            <a:chOff x="7837744" y="5536314"/>
            <a:chExt cx="42264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8272A89-DB21-18C8-3954-8BF0B53F72D8}"/>
                    </a:ext>
                  </a:extLst>
                </p14:cNvPr>
                <p14:cNvContentPartPr/>
                <p14:nvPr/>
              </p14:nvContentPartPr>
              <p14:xfrm>
                <a:off x="7837744" y="5610114"/>
                <a:ext cx="56880" cy="3373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8272A89-DB21-18C8-3954-8BF0B53F72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29104" y="5601474"/>
                  <a:ext cx="745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51697659-DDFE-76A7-48C0-5BEF58A197D9}"/>
                    </a:ext>
                  </a:extLst>
                </p14:cNvPr>
                <p14:cNvContentPartPr/>
                <p14:nvPr/>
              </p14:nvContentPartPr>
              <p14:xfrm>
                <a:off x="7906864" y="5682834"/>
                <a:ext cx="135360" cy="2188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51697659-DDFE-76A7-48C0-5BEF58A197D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897864" y="5674194"/>
                  <a:ext cx="153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E90D8A1-3C69-1458-E330-25BECAEB1116}"/>
                    </a:ext>
                  </a:extLst>
                </p14:cNvPr>
                <p14:cNvContentPartPr/>
                <p14:nvPr/>
              </p14:nvContentPartPr>
              <p14:xfrm>
                <a:off x="7957624" y="5891274"/>
                <a:ext cx="23760" cy="18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E90D8A1-3C69-1458-E330-25BECAEB11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48984" y="5882634"/>
                  <a:ext cx="41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EE870FF0-C3EA-AF2F-B6EF-C859346DEE8B}"/>
                    </a:ext>
                  </a:extLst>
                </p14:cNvPr>
                <p14:cNvContentPartPr/>
                <p14:nvPr/>
              </p14:nvContentPartPr>
              <p14:xfrm>
                <a:off x="8054104" y="5536314"/>
                <a:ext cx="206280" cy="5119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EE870FF0-C3EA-AF2F-B6EF-C859346DEE8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45104" y="5527674"/>
                  <a:ext cx="223920" cy="529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2766" y="2928811"/>
            <a:ext cx="2880320" cy="1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725144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84784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4188221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Multiply each equation by                     :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293096"/>
            <a:ext cx="1440160" cy="40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3140968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2800" dirty="0"/>
              <a:t>Incorporate the constants by defining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7" y="3573016"/>
            <a:ext cx="1296144" cy="4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645025"/>
            <a:ext cx="1401645" cy="37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3645024"/>
            <a:ext cx="1371501" cy="33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4581128"/>
            <a:ext cx="4787984" cy="127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445710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8658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16832"/>
            <a:ext cx="4248472" cy="11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5238" y="3861048"/>
            <a:ext cx="4031258" cy="7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373216"/>
            <a:ext cx="3296972" cy="45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509884" cy="108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861048"/>
            <a:ext cx="3829190" cy="87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373216"/>
            <a:ext cx="2636093" cy="54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4661999" cy="46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48064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2146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14" y="4970785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r="33268"/>
          <a:stretch>
            <a:fillRect/>
          </a:stretch>
        </p:blipFill>
        <p:spPr bwMode="auto">
          <a:xfrm>
            <a:off x="179512" y="1340768"/>
            <a:ext cx="8856984" cy="33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4797152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Affine transform describes mapping well when the depth variation within the planar object is small and the camera is far away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486916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variation in depth is comparable to distance to object then the affine transformation is not a good model.  Here we need the homography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Projective transformation /</a:t>
            </a:r>
            <a:br>
              <a:rPr lang="en-CA" dirty="0"/>
            </a:br>
            <a:r>
              <a:rPr lang="en-CA" dirty="0"/>
              <a:t> </a:t>
            </a:r>
            <a:r>
              <a:rPr lang="en-CA" dirty="0" err="1"/>
              <a:t>collinearity</a:t>
            </a:r>
            <a:r>
              <a:rPr lang="en-CA" dirty="0"/>
              <a:t> /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013176"/>
            <a:ext cx="422042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060848"/>
            <a:ext cx="603681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472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basic projection equation: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4437112"/>
            <a:ext cx="503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Combining these two matrices we get: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6122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6690" y="5055567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321706" cy="433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060848"/>
            <a:ext cx="3816424" cy="104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789040"/>
            <a:ext cx="30797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7792" y="5587978"/>
            <a:ext cx="2280592" cy="42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for noise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In the real world, the measured image positions are uncertain. </a:t>
            </a:r>
          </a:p>
          <a:p>
            <a:r>
              <a:rPr lang="en-CA" sz="2400" dirty="0"/>
              <a:t>We model this with a normal distribution</a:t>
            </a:r>
          </a:p>
          <a:p>
            <a:r>
              <a:rPr lang="en-CA" sz="2400" dirty="0"/>
              <a:t>e.g.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514350" indent="-514350"/>
            <a:r>
              <a:rPr lang="en-CA" dirty="0"/>
              <a:t>Learning – take points on plane and their projections into the image and learn transformation parameters</a:t>
            </a:r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Inference – take the projection of a point in the image and establish point on plane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75" y="1917202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348879"/>
            <a:ext cx="604867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172667"/>
            <a:ext cx="6572424" cy="8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pPr marL="514350" indent="-514350"/>
            <a:r>
              <a:rPr lang="en-CA" dirty="0"/>
              <a:t>Maximum likelihood approach</a:t>
            </a:r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Becomes a least squares problem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32278"/>
            <a:ext cx="7128792" cy="17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921248"/>
            <a:ext cx="4392488" cy="80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1" y="5229200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57200" y="3573017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Solve for transformation: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725144"/>
            <a:ext cx="375476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Remaining problem: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495873"/>
            <a:ext cx="7848872" cy="57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CA" sz="2400" dirty="0"/>
              <a:t>This is an orthogonal </a:t>
            </a:r>
            <a:r>
              <a:rPr lang="en-CA" sz="2400" dirty="0" err="1"/>
              <a:t>Procrustes</a:t>
            </a:r>
            <a:r>
              <a:rPr lang="en-CA" sz="2400" dirty="0"/>
              <a:t> problem.  To solve: 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Compute SVD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And then set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1008"/>
            <a:ext cx="7056784" cy="61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999929"/>
            <a:ext cx="2088232" cy="33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5431977"/>
            <a:ext cx="1656184" cy="44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2924944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Has the general form: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similarity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77700" cy="17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301208"/>
            <a:ext cx="3600400" cy="77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483453"/>
            <a:ext cx="2551784" cy="6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429000"/>
            <a:ext cx="7344816" cy="1872208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Solve for rotation matrix as before</a:t>
            </a:r>
          </a:p>
          <a:p>
            <a:pPr marL="514350" indent="-514350"/>
            <a:r>
              <a:rPr lang="en-CA" sz="2400" dirty="0"/>
              <a:t>Solve for translation and scaling factor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539552" y="5661248"/>
            <a:ext cx="6696744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affine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552728" cy="162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836" y="3212976"/>
            <a:ext cx="5198024" cy="181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373216"/>
            <a:ext cx="4176464" cy="74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212976"/>
            <a:ext cx="7344816" cy="2088232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Affine transform is linear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Solve using least-squares solution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4352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539584" y="1550246"/>
            <a:ext cx="704824" cy="34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879348"/>
            <a:ext cx="4320480" cy="113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67544" y="3068960"/>
            <a:ext cx="7992888" cy="208823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Homography is not linear – cannot be solved in closed form.  Convert to other homogeneous coordinates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910853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467544" y="5085184"/>
            <a:ext cx="7992888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400" dirty="0"/>
              <a:t>Both sides are 3x1 vectors;  should be parallel (picture as directions, or vectors emanating out of the camera); and so cross product will be zero: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1628800"/>
            <a:ext cx="7992888" cy="280831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Write out these equations in full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There are only 2 independent equations here – use a minimum of four points to build up a set of equations</a:t>
            </a:r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149080"/>
            <a:ext cx="575194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252336"/>
            <a:ext cx="5976664" cy="10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268760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C993A377-D941-A0AC-022C-9D1DF71D20B0}"/>
                  </a:ext>
                </a:extLst>
              </p14:cNvPr>
              <p14:cNvContentPartPr/>
              <p14:nvPr/>
            </p14:nvContentPartPr>
            <p14:xfrm>
              <a:off x="6635002" y="6059961"/>
              <a:ext cx="65160" cy="3312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C993A377-D941-A0AC-022C-9D1DF71D20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7362" y="6042321"/>
                <a:ext cx="1008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D7BE2A32-C55F-DDAD-5EE4-FC57FB2C224A}"/>
                  </a:ext>
                </a:extLst>
              </p14:cNvPr>
              <p14:cNvContentPartPr/>
              <p14:nvPr/>
            </p14:nvContentPartPr>
            <p14:xfrm>
              <a:off x="3822682" y="4283361"/>
              <a:ext cx="495360" cy="33588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D7BE2A32-C55F-DDAD-5EE4-FC57FB2C22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5042" y="4265361"/>
                <a:ext cx="531000" cy="37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7A10608C-907B-CA8C-315C-123CB499CBE7}"/>
              </a:ext>
            </a:extLst>
          </p:cNvPr>
          <p:cNvGrpSpPr/>
          <p:nvPr/>
        </p:nvGrpSpPr>
        <p:grpSpPr>
          <a:xfrm>
            <a:off x="5778562" y="4369761"/>
            <a:ext cx="624600" cy="536400"/>
            <a:chOff x="5778562" y="4369761"/>
            <a:chExt cx="62460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CEF8AA3-F5EE-5DAF-C3AC-D7B9D4C63D4D}"/>
                    </a:ext>
                  </a:extLst>
                </p14:cNvPr>
                <p14:cNvContentPartPr/>
                <p14:nvPr/>
              </p14:nvContentPartPr>
              <p14:xfrm>
                <a:off x="5984482" y="4369761"/>
                <a:ext cx="371520" cy="208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CEF8AA3-F5EE-5DAF-C3AC-D7B9D4C63D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66842" y="4351761"/>
                  <a:ext cx="407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C7B8533-94CE-E94B-6A56-EB865C83D0D7}"/>
                    </a:ext>
                  </a:extLst>
                </p14:cNvPr>
                <p14:cNvContentPartPr/>
                <p14:nvPr/>
              </p14:nvContentPartPr>
              <p14:xfrm>
                <a:off x="5778562" y="4609881"/>
                <a:ext cx="624600" cy="296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C7B8533-94CE-E94B-6A56-EB865C83D0D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60562" y="4592241"/>
                  <a:ext cx="66024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3EF804B5-D7F8-0EF1-B6C1-605F01FF5191}"/>
                  </a:ext>
                </a:extLst>
              </p14:cNvPr>
              <p14:cNvContentPartPr/>
              <p14:nvPr/>
            </p14:nvContentPartPr>
            <p14:xfrm>
              <a:off x="2440642" y="4623561"/>
              <a:ext cx="446040" cy="20520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3EF804B5-D7F8-0EF1-B6C1-605F01FF51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23002" y="4605561"/>
                <a:ext cx="481680" cy="24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3861048"/>
            <a:ext cx="7992888" cy="237626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These equations have the form                   , which we need to solve with the constraint </a:t>
            </a:r>
          </a:p>
          <a:p>
            <a:pPr marL="514350" indent="-514350"/>
            <a:r>
              <a:rPr lang="en-CA" sz="2400" dirty="0"/>
              <a:t>This is a “minimum direction” problem</a:t>
            </a:r>
          </a:p>
          <a:p>
            <a:pPr marL="914400" lvl="1" indent="-514350"/>
            <a:r>
              <a:rPr lang="en-CA" sz="2000" dirty="0"/>
              <a:t>Compute SVD</a:t>
            </a:r>
          </a:p>
          <a:p>
            <a:pPr marL="914400" lvl="1" indent="-514350"/>
            <a:r>
              <a:rPr lang="en-CA" sz="2000" dirty="0"/>
              <a:t>Take last column of </a:t>
            </a:r>
          </a:p>
          <a:p>
            <a:pPr marL="514350" indent="-514350"/>
            <a:r>
              <a:rPr lang="en-CA" sz="2400" dirty="0"/>
              <a:t>Then use non-linear optimization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616624" cy="225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1384" y="3891528"/>
            <a:ext cx="1152128" cy="41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t="15068"/>
          <a:stretch>
            <a:fillRect/>
          </a:stretch>
        </p:blipFill>
        <p:spPr bwMode="auto">
          <a:xfrm>
            <a:off x="4644008" y="4293096"/>
            <a:ext cx="1296144" cy="4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 l="29163"/>
          <a:stretch>
            <a:fillRect/>
          </a:stretch>
        </p:blipFill>
        <p:spPr bwMode="auto">
          <a:xfrm>
            <a:off x="3059833" y="4975555"/>
            <a:ext cx="1440160" cy="34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1894" y="5373216"/>
            <a:ext cx="2400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539552" y="5661248"/>
            <a:ext cx="7992888" cy="576064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Given point </a:t>
            </a:r>
            <a:r>
              <a:rPr lang="en-CA" sz="2400" b="1" dirty="0"/>
              <a:t>x</a:t>
            </a:r>
            <a:r>
              <a:rPr lang="en-CA" sz="2400" dirty="0"/>
              <a:t>* in image, find position </a:t>
            </a:r>
            <a:r>
              <a:rPr lang="en-CA" sz="2400" b="1" dirty="0"/>
              <a:t>w</a:t>
            </a:r>
            <a:r>
              <a:rPr lang="en-CA" sz="2400" dirty="0"/>
              <a:t>* on object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Consider viewing a planar scene</a:t>
            </a:r>
          </a:p>
          <a:p>
            <a:r>
              <a:rPr lang="en-CA" dirty="0"/>
              <a:t>There is now a 1 to 1 mapping between points on the plane and points in the image</a:t>
            </a:r>
          </a:p>
          <a:p>
            <a:r>
              <a:rPr lang="en-CA" dirty="0"/>
              <a:t>We will investigate models for this 1 to 1 mapping</a:t>
            </a:r>
          </a:p>
          <a:p>
            <a:pPr lvl="1"/>
            <a:r>
              <a:rPr lang="en-CA" dirty="0"/>
              <a:t>Euclidean</a:t>
            </a:r>
          </a:p>
          <a:p>
            <a:pPr lvl="1"/>
            <a:r>
              <a:rPr lang="en-CA" dirty="0"/>
              <a:t>Similarity</a:t>
            </a:r>
          </a:p>
          <a:p>
            <a:pPr lvl="1"/>
            <a:r>
              <a:rPr lang="en-CA" dirty="0"/>
              <a:t>Affine transform</a:t>
            </a:r>
          </a:p>
          <a:p>
            <a:pPr lvl="1"/>
            <a:r>
              <a:rPr lang="en-CA" dirty="0"/>
              <a:t>Homography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7584" y="278092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the absence of noise, we have the relation                          , or in homogeneous coordinates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0741"/>
            <a:ext cx="6264696" cy="1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852936"/>
            <a:ext cx="1728191" cy="34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5418" y="3645024"/>
            <a:ext cx="346477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5157192"/>
            <a:ext cx="3726381" cy="9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7584" y="462351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 for the points, we simply invert this relation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Three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100" dirty="0"/>
              <a:t>review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73314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4136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423629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7A4A1-B8A9-84DF-979B-9C4519CF00FA}"/>
              </a:ext>
            </a:extLst>
          </p:cNvPr>
          <p:cNvGrpSpPr/>
          <p:nvPr/>
        </p:nvGrpSpPr>
        <p:grpSpPr>
          <a:xfrm>
            <a:off x="2208240" y="3472560"/>
            <a:ext cx="813240" cy="387000"/>
            <a:chOff x="1238736" y="3792321"/>
            <a:chExt cx="813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14:cNvPr>
                <p14:cNvContentPartPr/>
                <p14:nvPr/>
              </p14:nvContentPartPr>
              <p14:xfrm>
                <a:off x="1238736" y="3919041"/>
                <a:ext cx="315720" cy="260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0736" y="3901041"/>
                  <a:ext cx="351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14:cNvPr>
                <p14:cNvContentPartPr/>
                <p14:nvPr/>
              </p14:nvContentPartPr>
              <p14:xfrm>
                <a:off x="1561656" y="3891321"/>
                <a:ext cx="140040" cy="190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3656" y="3873321"/>
                  <a:ext cx="175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14:cNvPr>
                <p14:cNvContentPartPr/>
                <p14:nvPr/>
              </p14:nvContentPartPr>
              <p14:xfrm>
                <a:off x="1808976" y="3792321"/>
                <a:ext cx="243000" cy="222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0976" y="3774321"/>
                  <a:ext cx="2786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D8CF11-BDAE-2DB8-30F6-FC747EB55CDB}"/>
              </a:ext>
            </a:extLst>
          </p:cNvPr>
          <p:cNvGrpSpPr/>
          <p:nvPr/>
        </p:nvGrpSpPr>
        <p:grpSpPr>
          <a:xfrm>
            <a:off x="3080880" y="2604960"/>
            <a:ext cx="1658160" cy="1648080"/>
            <a:chOff x="2111376" y="2924721"/>
            <a:chExt cx="1658160" cy="16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14:cNvPr>
                <p14:cNvContentPartPr/>
                <p14:nvPr/>
              </p14:nvContentPartPr>
              <p14:xfrm>
                <a:off x="2638776" y="4173201"/>
                <a:ext cx="178560" cy="116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0776" y="4155201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14:cNvPr>
                <p14:cNvContentPartPr/>
                <p14:nvPr/>
              </p14:nvContentPartPr>
              <p14:xfrm>
                <a:off x="2655696" y="4100841"/>
                <a:ext cx="50760" cy="290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7696" y="4082841"/>
                  <a:ext cx="86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14:cNvPr>
                <p14:cNvContentPartPr/>
                <p14:nvPr/>
              </p14:nvContentPartPr>
              <p14:xfrm>
                <a:off x="2879256" y="3999681"/>
                <a:ext cx="69480" cy="297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1349" y="3981681"/>
                  <a:ext cx="104936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14:cNvPr>
                <p14:cNvContentPartPr/>
                <p14:nvPr/>
              </p14:nvContentPartPr>
              <p14:xfrm>
                <a:off x="3023976" y="3986361"/>
                <a:ext cx="172800" cy="586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5976" y="3968361"/>
                  <a:ext cx="2084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14:cNvPr>
                <p14:cNvContentPartPr/>
                <p14:nvPr/>
              </p14:nvContentPartPr>
              <p14:xfrm>
                <a:off x="3296136" y="4144761"/>
                <a:ext cx="16560" cy="81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8136" y="4126840"/>
                  <a:ext cx="52200" cy="11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14:cNvPr>
                <p14:cNvContentPartPr/>
                <p14:nvPr/>
              </p14:nvContentPartPr>
              <p14:xfrm>
                <a:off x="3339696" y="3956841"/>
                <a:ext cx="9000" cy="93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1696" y="3938841"/>
                  <a:ext cx="4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14:cNvPr>
                <p14:cNvContentPartPr/>
                <p14:nvPr/>
              </p14:nvContentPartPr>
              <p14:xfrm>
                <a:off x="3412776" y="3905001"/>
                <a:ext cx="172800" cy="262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4813" y="3887001"/>
                  <a:ext cx="208366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14:cNvPr>
                <p14:cNvContentPartPr/>
                <p14:nvPr/>
              </p14:nvContentPartPr>
              <p14:xfrm>
                <a:off x="3389016" y="4019841"/>
                <a:ext cx="165960" cy="58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1016" y="4001841"/>
                  <a:ext cx="201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14:cNvPr>
                <p14:cNvContentPartPr/>
                <p14:nvPr/>
              </p14:nvContentPartPr>
              <p14:xfrm>
                <a:off x="3658656" y="3742281"/>
                <a:ext cx="110880" cy="361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0656" y="3724281"/>
                  <a:ext cx="146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14:cNvPr>
                <p14:cNvContentPartPr/>
                <p14:nvPr/>
              </p14:nvContentPartPr>
              <p14:xfrm>
                <a:off x="2217936" y="3885921"/>
                <a:ext cx="14040" cy="18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9462" y="3867921"/>
                  <a:ext cx="50618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14:cNvPr>
                <p14:cNvContentPartPr/>
                <p14:nvPr/>
              </p14:nvContentPartPr>
              <p14:xfrm>
                <a:off x="2297136" y="3489201"/>
                <a:ext cx="115200" cy="52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9192" y="3471201"/>
                  <a:ext cx="150729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14:cNvPr>
                <p14:cNvContentPartPr/>
                <p14:nvPr/>
              </p14:nvContentPartPr>
              <p14:xfrm>
                <a:off x="2255376" y="3610521"/>
                <a:ext cx="111960" cy="415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7318" y="3592521"/>
                  <a:ext cx="147715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14:cNvPr>
                <p14:cNvContentPartPr/>
                <p14:nvPr/>
              </p14:nvContentPartPr>
              <p14:xfrm>
                <a:off x="2370576" y="3516921"/>
                <a:ext cx="45360" cy="165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2432" y="3498921"/>
                  <a:ext cx="81285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14:cNvPr>
                <p14:cNvContentPartPr/>
                <p14:nvPr/>
              </p14:nvContentPartPr>
              <p14:xfrm>
                <a:off x="2403696" y="3541041"/>
                <a:ext cx="196920" cy="35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85696" y="3523041"/>
                  <a:ext cx="232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14:cNvPr>
                <p14:cNvContentPartPr/>
                <p14:nvPr/>
              </p14:nvContentPartPr>
              <p14:xfrm>
                <a:off x="2111376" y="3687561"/>
                <a:ext cx="57240" cy="21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3376" y="3669561"/>
                  <a:ext cx="9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14:cNvPr>
                <p14:cNvContentPartPr/>
                <p14:nvPr/>
              </p14:nvContentPartPr>
              <p14:xfrm>
                <a:off x="2519256" y="3379401"/>
                <a:ext cx="321120" cy="350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01276" y="3361401"/>
                  <a:ext cx="356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14:cNvPr>
                <p14:cNvContentPartPr/>
                <p14:nvPr/>
              </p14:nvContentPartPr>
              <p14:xfrm>
                <a:off x="2597376" y="3352041"/>
                <a:ext cx="205560" cy="3546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9407" y="3334041"/>
                  <a:ext cx="241138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14:cNvPr>
                <p14:cNvContentPartPr/>
                <p14:nvPr/>
              </p14:nvContentPartPr>
              <p14:xfrm>
                <a:off x="2668296" y="3534201"/>
                <a:ext cx="243720" cy="201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0296" y="3516201"/>
                  <a:ext cx="27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14:cNvPr>
                <p14:cNvContentPartPr/>
                <p14:nvPr/>
              </p14:nvContentPartPr>
              <p14:xfrm>
                <a:off x="2951256" y="3205521"/>
                <a:ext cx="388440" cy="235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56" y="3187521"/>
                  <a:ext cx="424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14:cNvPr>
                <p14:cNvContentPartPr/>
                <p14:nvPr/>
              </p14:nvContentPartPr>
              <p14:xfrm>
                <a:off x="3333216" y="3010401"/>
                <a:ext cx="76320" cy="30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5216" y="2992401"/>
                  <a:ext cx="111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14:cNvPr>
                <p14:cNvContentPartPr/>
                <p14:nvPr/>
              </p14:nvContentPartPr>
              <p14:xfrm>
                <a:off x="3320616" y="3074841"/>
                <a:ext cx="163080" cy="162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576" y="3056841"/>
                  <a:ext cx="19879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14:cNvPr>
                <p14:cNvContentPartPr/>
                <p14:nvPr/>
              </p14:nvContentPartPr>
              <p14:xfrm>
                <a:off x="3356976" y="3259521"/>
                <a:ext cx="258480" cy="137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8976" y="3241521"/>
                  <a:ext cx="294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14:cNvPr>
                <p14:cNvContentPartPr/>
                <p14:nvPr/>
              </p14:nvContentPartPr>
              <p14:xfrm>
                <a:off x="3261216" y="2924721"/>
                <a:ext cx="32760" cy="146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3412" y="2906765"/>
                  <a:ext cx="68013" cy="1824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B853B6-991C-4736-0D4D-67769F0DFD00}"/>
              </a:ext>
            </a:extLst>
          </p:cNvPr>
          <p:cNvGrpSpPr/>
          <p:nvPr/>
        </p:nvGrpSpPr>
        <p:grpSpPr>
          <a:xfrm>
            <a:off x="4915800" y="2858040"/>
            <a:ext cx="2019960" cy="922320"/>
            <a:chOff x="3946296" y="3177801"/>
            <a:chExt cx="2019960" cy="9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14:cNvPr>
                <p14:cNvContentPartPr/>
                <p14:nvPr/>
              </p14:nvContentPartPr>
              <p14:xfrm>
                <a:off x="3946296" y="3552201"/>
                <a:ext cx="261000" cy="443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8296" y="3534186"/>
                  <a:ext cx="296640" cy="47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14:cNvPr>
                <p14:cNvContentPartPr/>
                <p14:nvPr/>
              </p14:nvContentPartPr>
              <p14:xfrm>
                <a:off x="4163736" y="3668121"/>
                <a:ext cx="102600" cy="249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5736" y="3650121"/>
                  <a:ext cx="138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14:cNvPr>
                <p14:cNvContentPartPr/>
                <p14:nvPr/>
              </p14:nvContentPartPr>
              <p14:xfrm>
                <a:off x="4296936" y="3681801"/>
                <a:ext cx="159480" cy="177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8936" y="3663764"/>
                  <a:ext cx="195120" cy="21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14:cNvPr>
                <p14:cNvContentPartPr/>
                <p14:nvPr/>
              </p14:nvContentPartPr>
              <p14:xfrm>
                <a:off x="4452096" y="3633921"/>
                <a:ext cx="120600" cy="155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34096" y="3615879"/>
                  <a:ext cx="156240" cy="190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14:cNvPr>
                <p14:cNvContentPartPr/>
                <p14:nvPr/>
              </p14:nvContentPartPr>
              <p14:xfrm>
                <a:off x="4610136" y="3577041"/>
                <a:ext cx="125280" cy="17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92136" y="3559041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14:cNvPr>
                <p14:cNvContentPartPr/>
                <p14:nvPr/>
              </p14:nvContentPartPr>
              <p14:xfrm>
                <a:off x="4735416" y="3177801"/>
                <a:ext cx="170640" cy="548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416" y="3159789"/>
                  <a:ext cx="206280" cy="583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14:cNvPr>
                <p14:cNvContentPartPr/>
                <p14:nvPr/>
              </p14:nvContentPartPr>
              <p14:xfrm>
                <a:off x="4709496" y="3434481"/>
                <a:ext cx="304200" cy="255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91496" y="3416481"/>
                  <a:ext cx="339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14:cNvPr>
                <p14:cNvContentPartPr/>
                <p14:nvPr/>
              </p14:nvContentPartPr>
              <p14:xfrm>
                <a:off x="5039616" y="3379041"/>
                <a:ext cx="99720" cy="141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1681" y="3361041"/>
                  <a:ext cx="135232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14:cNvPr>
                <p14:cNvContentPartPr/>
                <p14:nvPr/>
              </p14:nvContentPartPr>
              <p14:xfrm>
                <a:off x="5163456" y="3363561"/>
                <a:ext cx="174600" cy="111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45456" y="3345561"/>
                  <a:ext cx="210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14:cNvPr>
                <p14:cNvContentPartPr/>
                <p14:nvPr/>
              </p14:nvContentPartPr>
              <p14:xfrm>
                <a:off x="4839456" y="3960081"/>
                <a:ext cx="201600" cy="71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456" y="3942081"/>
                  <a:ext cx="237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14:cNvPr>
                <p14:cNvContentPartPr/>
                <p14:nvPr/>
              </p14:nvContentPartPr>
              <p14:xfrm>
                <a:off x="4746576" y="3669921"/>
                <a:ext cx="449280" cy="430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28576" y="3651921"/>
                  <a:ext cx="484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14:cNvPr>
                <p14:cNvContentPartPr/>
                <p14:nvPr/>
              </p14:nvContentPartPr>
              <p14:xfrm>
                <a:off x="5253816" y="3635001"/>
                <a:ext cx="284400" cy="195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5816" y="3616968"/>
                  <a:ext cx="320040" cy="23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14:cNvPr>
                <p14:cNvContentPartPr/>
                <p14:nvPr/>
              </p14:nvContentPartPr>
              <p14:xfrm>
                <a:off x="5584296" y="3466881"/>
                <a:ext cx="62640" cy="10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6192" y="3448821"/>
                  <a:ext cx="98486" cy="144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14:cNvPr>
                <p14:cNvContentPartPr/>
                <p14:nvPr/>
              </p14:nvContentPartPr>
              <p14:xfrm>
                <a:off x="5583216" y="3556881"/>
                <a:ext cx="383040" cy="423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5216" y="3538881"/>
                  <a:ext cx="418680" cy="45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945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ounded Rectangle 1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633140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120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9733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59193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1" y="4581128"/>
            <a:ext cx="6185303" cy="155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2995D27-F2F4-FDA5-2DBA-8B803C39E6D4}"/>
              </a:ext>
            </a:extLst>
          </p:cNvPr>
          <p:cNvGrpSpPr/>
          <p:nvPr/>
        </p:nvGrpSpPr>
        <p:grpSpPr>
          <a:xfrm>
            <a:off x="7425544" y="711594"/>
            <a:ext cx="1534680" cy="1485720"/>
            <a:chOff x="7425544" y="711594"/>
            <a:chExt cx="1534680" cy="148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BA6C694-2BFF-42B3-41C7-D26DC6120569}"/>
                    </a:ext>
                  </a:extLst>
                </p14:cNvPr>
                <p14:cNvContentPartPr/>
                <p14:nvPr/>
              </p14:nvContentPartPr>
              <p14:xfrm>
                <a:off x="8521384" y="713394"/>
                <a:ext cx="23040" cy="3124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BA6C694-2BFF-42B3-41C7-D26DC61205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2384" y="704394"/>
                  <a:ext cx="4068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50A6DD4-7875-EF06-D479-C94980142F19}"/>
                    </a:ext>
                  </a:extLst>
                </p14:cNvPr>
                <p14:cNvContentPartPr/>
                <p14:nvPr/>
              </p14:nvContentPartPr>
              <p14:xfrm>
                <a:off x="8633344" y="711594"/>
                <a:ext cx="28440" cy="356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50A6DD4-7875-EF06-D479-C94980142F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4704" y="702954"/>
                  <a:ext cx="46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0528BF6-BD47-C41E-783F-5CE7CCC118BA}"/>
                    </a:ext>
                  </a:extLst>
                </p14:cNvPr>
                <p14:cNvContentPartPr/>
                <p14:nvPr/>
              </p14:nvContentPartPr>
              <p14:xfrm>
                <a:off x="8409424" y="955314"/>
                <a:ext cx="332280" cy="270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0528BF6-BD47-C41E-783F-5CE7CCC118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00784" y="946314"/>
                  <a:ext cx="349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9DF8E59-5D80-92B2-CC2A-B9185A27485D}"/>
                    </a:ext>
                  </a:extLst>
                </p14:cNvPr>
                <p14:cNvContentPartPr/>
                <p14:nvPr/>
              </p14:nvContentPartPr>
              <p14:xfrm>
                <a:off x="7425544" y="1300914"/>
                <a:ext cx="180000" cy="319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9DF8E59-5D80-92B2-CC2A-B9185A2748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16544" y="1292274"/>
                  <a:ext cx="1976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3C18052-6FDB-ADF8-B4D9-550234F8F79B}"/>
                    </a:ext>
                  </a:extLst>
                </p14:cNvPr>
                <p14:cNvContentPartPr/>
                <p14:nvPr/>
              </p14:nvContentPartPr>
              <p14:xfrm>
                <a:off x="7638304" y="1396314"/>
                <a:ext cx="123480" cy="1854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3C18052-6FDB-ADF8-B4D9-550234F8F7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29664" y="1387674"/>
                  <a:ext cx="141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FAE9241-E867-AE66-469D-B49D3D25BCD7}"/>
                    </a:ext>
                  </a:extLst>
                </p14:cNvPr>
                <p14:cNvContentPartPr/>
                <p14:nvPr/>
              </p14:nvContentPartPr>
              <p14:xfrm>
                <a:off x="7756024" y="1372194"/>
                <a:ext cx="187560" cy="160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FAE9241-E867-AE66-469D-B49D3D25BC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47384" y="1363194"/>
                  <a:ext cx="205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AC0EF75-CC8F-588C-F973-6CB6A58CD577}"/>
                    </a:ext>
                  </a:extLst>
                </p14:cNvPr>
                <p14:cNvContentPartPr/>
                <p14:nvPr/>
              </p14:nvContentPartPr>
              <p14:xfrm>
                <a:off x="8015224" y="1343394"/>
                <a:ext cx="88200" cy="200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AC0EF75-CC8F-588C-F973-6CB6A58CD5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06584" y="1334754"/>
                  <a:ext cx="105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3B71E1F-43BD-C922-1FCA-16B4FAFD8F37}"/>
                    </a:ext>
                  </a:extLst>
                </p14:cNvPr>
                <p14:cNvContentPartPr/>
                <p14:nvPr/>
              </p14:nvContentPartPr>
              <p14:xfrm>
                <a:off x="8033944" y="1339434"/>
                <a:ext cx="192960" cy="455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3B71E1F-43BD-C922-1FCA-16B4FAFD8F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24944" y="1330794"/>
                  <a:ext cx="2106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3CB753E-B619-DB7A-1A6A-A2CA7A5682B4}"/>
                    </a:ext>
                  </a:extLst>
                </p14:cNvPr>
                <p14:cNvContentPartPr/>
                <p14:nvPr/>
              </p14:nvContentPartPr>
              <p14:xfrm>
                <a:off x="8270104" y="1324674"/>
                <a:ext cx="79200" cy="2142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3CB753E-B619-DB7A-1A6A-A2CA7A5682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61464" y="1316034"/>
                  <a:ext cx="96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466AEE6-1CC0-6955-BE9A-18CFA2AA4727}"/>
                    </a:ext>
                  </a:extLst>
                </p14:cNvPr>
                <p14:cNvContentPartPr/>
                <p14:nvPr/>
              </p14:nvContentPartPr>
              <p14:xfrm>
                <a:off x="8436424" y="1307754"/>
                <a:ext cx="148680" cy="1803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466AEE6-1CC0-6955-BE9A-18CFA2AA47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27784" y="1299114"/>
                  <a:ext cx="166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E2EB722-35E6-DC95-528F-4BF243D1D1B5}"/>
                    </a:ext>
                  </a:extLst>
                </p14:cNvPr>
                <p14:cNvContentPartPr/>
                <p14:nvPr/>
              </p14:nvContentPartPr>
              <p14:xfrm>
                <a:off x="8578624" y="1277154"/>
                <a:ext cx="30960" cy="5385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E2EB722-35E6-DC95-528F-4BF243D1D1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69984" y="1268514"/>
                  <a:ext cx="486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E20E3FC-F092-9C19-D32B-1294396851E5}"/>
                    </a:ext>
                  </a:extLst>
                </p14:cNvPr>
                <p14:cNvContentPartPr/>
                <p14:nvPr/>
              </p14:nvContentPartPr>
              <p14:xfrm>
                <a:off x="8589424" y="1311714"/>
                <a:ext cx="124560" cy="195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E20E3FC-F092-9C19-D32B-1294396851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80424" y="1302714"/>
                  <a:ext cx="142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5AA2D19-FD7C-D9BD-17F7-EAEFB1EAE626}"/>
                    </a:ext>
                  </a:extLst>
                </p14:cNvPr>
                <p14:cNvContentPartPr/>
                <p14:nvPr/>
              </p14:nvContentPartPr>
              <p14:xfrm>
                <a:off x="8733784" y="1176354"/>
                <a:ext cx="126360" cy="293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5AA2D19-FD7C-D9BD-17F7-EAEFB1EAE6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24784" y="1167714"/>
                  <a:ext cx="144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9B83315-0775-AC74-3A0A-543FDEA28908}"/>
                    </a:ext>
                  </a:extLst>
                </p14:cNvPr>
                <p14:cNvContentPartPr/>
                <p14:nvPr/>
              </p14:nvContentPartPr>
              <p14:xfrm>
                <a:off x="8713624" y="1287234"/>
                <a:ext cx="246600" cy="910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9B83315-0775-AC74-3A0A-543FDEA289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04624" y="1278594"/>
                  <a:ext cx="264240" cy="9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B46959F-E7A2-8C1C-5A21-2D0922F2211E}"/>
                  </a:ext>
                </a:extLst>
              </p14:cNvPr>
              <p14:cNvContentPartPr/>
              <p14:nvPr/>
            </p14:nvContentPartPr>
            <p14:xfrm>
              <a:off x="7406104" y="1031274"/>
              <a:ext cx="42840" cy="4046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B46959F-E7A2-8C1C-5A21-2D0922F221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97464" y="1022634"/>
                <a:ext cx="60480" cy="42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9672" y="2132856"/>
            <a:ext cx="4896544" cy="1872208"/>
            <a:chOff x="971600" y="1412776"/>
            <a:chExt cx="6661248" cy="27027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5322"/>
            <a:stretch>
              <a:fillRect/>
            </a:stretch>
          </p:blipFill>
          <p:spPr bwMode="auto">
            <a:xfrm>
              <a:off x="971600" y="1412776"/>
              <a:ext cx="6661248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5469"/>
            <a:stretch>
              <a:fillRect/>
            </a:stretch>
          </p:blipFill>
          <p:spPr bwMode="auto">
            <a:xfrm>
              <a:off x="2029232" y="2772212"/>
              <a:ext cx="3556343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27584" y="1628800"/>
            <a:ext cx="561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Writing out the camera equations in full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4047455"/>
            <a:ext cx="655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Estimate the homography from matched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Factor out the intrinsic parameters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509120"/>
            <a:ext cx="144606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869160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Motivation: 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2492896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estimate the first two columns of rotation matrix, we compute this singular value decomposition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4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356992"/>
            <a:ext cx="2448272" cy="10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914288"/>
            <a:ext cx="3096344" cy="113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43982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we set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599183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the last column using the cross product of first two columns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Make sure the determinant is 1 – if it is -1 then multiply last column by -1.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translation scaling factor between old and new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6" y="541560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Finally, set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335487"/>
            <a:ext cx="3168352" cy="7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487615"/>
            <a:ext cx="3168352" cy="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  <a:r>
              <a:rPr lang="en-US" sz="4000" dirty="0"/>
              <a:t> </a:t>
            </a:r>
            <a:r>
              <a:rPr lang="en-US" sz="1200" dirty="0"/>
              <a:t>review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30392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07953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769865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212500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2: calibration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72317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293096"/>
            <a:ext cx="7560840" cy="116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7"/>
            <a:ext cx="6624736" cy="504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6768752" cy="10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1" y="3717032"/>
            <a:ext cx="512398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120132"/>
            <a:ext cx="5040560" cy="8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142844" y="1600200"/>
            <a:ext cx="9001156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a </a:t>
            </a:r>
            <a:r>
              <a:rPr lang="en-CA" sz="2800" dirty="0" err="1"/>
              <a:t>fronto</a:t>
            </a:r>
            <a:r>
              <a:rPr lang="en-CA" sz="2800" dirty="0"/>
              <a:t>-parallel plane at a known distance D.  </a:t>
            </a:r>
          </a:p>
          <a:p>
            <a:pPr marL="514350" indent="-514350"/>
            <a:r>
              <a:rPr lang="en-CA" sz="2800" dirty="0"/>
              <a:t>In homogeneous coordinates the imaging equations are: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46846"/>
          <a:stretch>
            <a:fillRect/>
          </a:stretch>
        </p:blipFill>
        <p:spPr bwMode="auto">
          <a:xfrm>
            <a:off x="971600" y="3501008"/>
            <a:ext cx="72008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72" y="4869160"/>
            <a:ext cx="1800200" cy="8640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24128" y="4869160"/>
            <a:ext cx="1296144" cy="7920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308304" y="5301208"/>
            <a:ext cx="504056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51720" y="5661248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3D rotation matrix</a:t>
            </a:r>
          </a:p>
          <a:p>
            <a:pPr algn="ctr"/>
            <a:r>
              <a:rPr lang="en-CA" dirty="0"/>
              <a:t> becomes 2D (in plane)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55754" y="5661248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Plane at known distance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76256" y="5733256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is on plane (w=0)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14:cNvPr>
              <p14:cNvContentPartPr/>
              <p14:nvPr/>
            </p14:nvContentPartPr>
            <p14:xfrm>
              <a:off x="1333063" y="1094274"/>
              <a:ext cx="2355840" cy="103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063" y="1076274"/>
                <a:ext cx="23914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078F15-1765-8B8C-0486-43FC30CA3A95}"/>
              </a:ext>
            </a:extLst>
          </p:cNvPr>
          <p:cNvGrpSpPr/>
          <p:nvPr/>
        </p:nvGrpSpPr>
        <p:grpSpPr>
          <a:xfrm>
            <a:off x="3611503" y="26514"/>
            <a:ext cx="1637640" cy="533520"/>
            <a:chOff x="3611503" y="26514"/>
            <a:chExt cx="163764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14:cNvPr>
                <p14:cNvContentPartPr/>
                <p14:nvPr/>
              </p14:nvContentPartPr>
              <p14:xfrm>
                <a:off x="3616183" y="214434"/>
                <a:ext cx="140760" cy="48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8543" y="196434"/>
                  <a:ext cx="176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14:cNvPr>
                <p14:cNvContentPartPr/>
                <p14:nvPr/>
              </p14:nvContentPartPr>
              <p14:xfrm>
                <a:off x="3611503" y="295794"/>
                <a:ext cx="186480" cy="26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93863" y="277794"/>
                  <a:ext cx="222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14:cNvPr>
                <p14:cNvContentPartPr/>
                <p14:nvPr/>
              </p14:nvContentPartPr>
              <p14:xfrm>
                <a:off x="3673063" y="353394"/>
                <a:ext cx="123480" cy="9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5063" y="335394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14:cNvPr>
                <p14:cNvContentPartPr/>
                <p14:nvPr/>
              </p14:nvContentPartPr>
              <p14:xfrm>
                <a:off x="3636703" y="147834"/>
                <a:ext cx="238680" cy="343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9063" y="130194"/>
                  <a:ext cx="27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14:cNvPr>
                <p14:cNvContentPartPr/>
                <p14:nvPr/>
              </p14:nvContentPartPr>
              <p14:xfrm>
                <a:off x="3791503" y="242514"/>
                <a:ext cx="256680" cy="256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73503" y="224514"/>
                  <a:ext cx="292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14:cNvPr>
                <p14:cNvContentPartPr/>
                <p14:nvPr/>
              </p14:nvContentPartPr>
              <p14:xfrm>
                <a:off x="4087783" y="171234"/>
                <a:ext cx="40320" cy="22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70143" y="153594"/>
                  <a:ext cx="75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14:cNvPr>
                <p14:cNvContentPartPr/>
                <p14:nvPr/>
              </p14:nvContentPartPr>
              <p14:xfrm>
                <a:off x="4135303" y="108594"/>
                <a:ext cx="399240" cy="259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17663" y="90954"/>
                  <a:ext cx="43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14:cNvPr>
                <p14:cNvContentPartPr/>
                <p14:nvPr/>
              </p14:nvContentPartPr>
              <p14:xfrm>
                <a:off x="4545703" y="49914"/>
                <a:ext cx="161280" cy="11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8063" y="3227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14:cNvPr>
                <p14:cNvContentPartPr/>
                <p14:nvPr/>
              </p14:nvContentPartPr>
              <p14:xfrm>
                <a:off x="4547503" y="125514"/>
                <a:ext cx="136800" cy="124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9503" y="107514"/>
                  <a:ext cx="172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14:cNvPr>
                <p14:cNvContentPartPr/>
                <p14:nvPr/>
              </p14:nvContentPartPr>
              <p14:xfrm>
                <a:off x="4534183" y="140994"/>
                <a:ext cx="122760" cy="19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16183" y="123354"/>
                  <a:ext cx="15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14:cNvPr>
                <p14:cNvContentPartPr/>
                <p14:nvPr/>
              </p14:nvContentPartPr>
              <p14:xfrm>
                <a:off x="4481263" y="318114"/>
                <a:ext cx="307440" cy="50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63263" y="300114"/>
                  <a:ext cx="34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14:cNvPr>
                <p14:cNvContentPartPr/>
                <p14:nvPr/>
              </p14:nvContentPartPr>
              <p14:xfrm>
                <a:off x="4985983" y="30474"/>
                <a:ext cx="11520" cy="55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67983" y="12474"/>
                  <a:ext cx="4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14:cNvPr>
                <p14:cNvContentPartPr/>
                <p14:nvPr/>
              </p14:nvContentPartPr>
              <p14:xfrm>
                <a:off x="4916863" y="26514"/>
                <a:ext cx="332280" cy="356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9223" y="8514"/>
                  <a:ext cx="367920" cy="39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BFED9690-E921-5156-595B-2C9790EF5136}"/>
                  </a:ext>
                </a:extLst>
              </p14:cNvPr>
              <p14:cNvContentPartPr/>
              <p14:nvPr/>
            </p14:nvContentPartPr>
            <p14:xfrm>
              <a:off x="3521704" y="2037114"/>
              <a:ext cx="1918080" cy="9828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BFED9690-E921-5156-595B-2C9790EF513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15584" y="2030994"/>
                <a:ext cx="19303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17E0A26C-2836-0B98-F170-C48CA9E7CADB}"/>
                  </a:ext>
                </a:extLst>
              </p14:cNvPr>
              <p14:cNvContentPartPr/>
              <p14:nvPr/>
            </p14:nvContentPartPr>
            <p14:xfrm>
              <a:off x="9978304" y="1154754"/>
              <a:ext cx="4680" cy="3744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17E0A26C-2836-0B98-F170-C48CA9E7CAD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969664" y="1145754"/>
                <a:ext cx="2232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8B72884A-47EC-ADAB-61B7-15E0067820AD}"/>
              </a:ext>
            </a:extLst>
          </p:cNvPr>
          <p:cNvGrpSpPr/>
          <p:nvPr/>
        </p:nvGrpSpPr>
        <p:grpSpPr>
          <a:xfrm>
            <a:off x="3997984" y="1217034"/>
            <a:ext cx="1074960" cy="439200"/>
            <a:chOff x="3997984" y="1217034"/>
            <a:chExt cx="107496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C0B97E0-A5DD-94EB-84AD-821DF07B948C}"/>
                    </a:ext>
                  </a:extLst>
                </p14:cNvPr>
                <p14:cNvContentPartPr/>
                <p14:nvPr/>
              </p14:nvContentPartPr>
              <p14:xfrm>
                <a:off x="4017064" y="1347354"/>
                <a:ext cx="150840" cy="67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C0B97E0-A5DD-94EB-84AD-821DF07B948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08064" y="1338354"/>
                  <a:ext cx="168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7D14E4F-FA44-B9C1-4ADD-7441A0EBCA9A}"/>
                    </a:ext>
                  </a:extLst>
                </p14:cNvPr>
                <p14:cNvContentPartPr/>
                <p14:nvPr/>
              </p14:nvContentPartPr>
              <p14:xfrm>
                <a:off x="4120024" y="1466874"/>
                <a:ext cx="122400" cy="108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7D14E4F-FA44-B9C1-4ADD-7441A0EBCA9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11384" y="1458234"/>
                  <a:ext cx="14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412D908-0FA9-9E95-4485-D49EC5EE50F7}"/>
                    </a:ext>
                  </a:extLst>
                </p14:cNvPr>
                <p14:cNvContentPartPr/>
                <p14:nvPr/>
              </p14:nvContentPartPr>
              <p14:xfrm>
                <a:off x="4016344" y="1532394"/>
                <a:ext cx="5040" cy="68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412D908-0FA9-9E95-4485-D49EC5EE50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07704" y="1523754"/>
                  <a:ext cx="22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7512E3F-5D33-05C8-B22C-38F26931EDF8}"/>
                    </a:ext>
                  </a:extLst>
                </p14:cNvPr>
                <p14:cNvContentPartPr/>
                <p14:nvPr/>
              </p14:nvContentPartPr>
              <p14:xfrm>
                <a:off x="3997984" y="1581354"/>
                <a:ext cx="306720" cy="74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7512E3F-5D33-05C8-B22C-38F26931EDF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89344" y="1572354"/>
                  <a:ext cx="324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648EAF3-2726-488B-7E27-B73C2C8D5B95}"/>
                    </a:ext>
                  </a:extLst>
                </p14:cNvPr>
                <p14:cNvContentPartPr/>
                <p14:nvPr/>
              </p14:nvContentPartPr>
              <p14:xfrm>
                <a:off x="4293544" y="1372554"/>
                <a:ext cx="100440" cy="178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648EAF3-2726-488B-7E27-B73C2C8D5B9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84904" y="1363914"/>
                  <a:ext cx="118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3E8546E-56B1-21FB-D0EC-33C8E510B4C9}"/>
                    </a:ext>
                  </a:extLst>
                </p14:cNvPr>
                <p14:cNvContentPartPr/>
                <p14:nvPr/>
              </p14:nvContentPartPr>
              <p14:xfrm>
                <a:off x="4355824" y="1345914"/>
                <a:ext cx="147960" cy="72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3E8546E-56B1-21FB-D0EC-33C8E510B4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46824" y="1337274"/>
                  <a:ext cx="165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5B6C99D-7F5F-E334-0C7E-D86E9C6ACAFB}"/>
                    </a:ext>
                  </a:extLst>
                </p14:cNvPr>
                <p14:cNvContentPartPr/>
                <p14:nvPr/>
              </p14:nvContentPartPr>
              <p14:xfrm>
                <a:off x="4375984" y="1263834"/>
                <a:ext cx="140400" cy="361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5B6C99D-7F5F-E334-0C7E-D86E9C6ACAF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67344" y="1254834"/>
                  <a:ext cx="1580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3E8C8B1-9CBA-55CF-334F-D5FE19B4E685}"/>
                    </a:ext>
                  </a:extLst>
                </p14:cNvPr>
                <p14:cNvContentPartPr/>
                <p14:nvPr/>
              </p14:nvContentPartPr>
              <p14:xfrm>
                <a:off x="4691344" y="1219914"/>
                <a:ext cx="96120" cy="71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3E8C8B1-9CBA-55CF-334F-D5FE19B4E6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682344" y="1210914"/>
                  <a:ext cx="113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8633BF6-889C-43CA-C4C0-E1720F9BAE81}"/>
                    </a:ext>
                  </a:extLst>
                </p14:cNvPr>
                <p14:cNvContentPartPr/>
                <p14:nvPr/>
              </p14:nvContentPartPr>
              <p14:xfrm>
                <a:off x="4588384" y="1276794"/>
                <a:ext cx="235440" cy="183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8633BF6-889C-43CA-C4C0-E1720F9BAE8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79744" y="1267794"/>
                  <a:ext cx="253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FAD72FC-BCE5-04E0-647C-F859F125FF30}"/>
                    </a:ext>
                  </a:extLst>
                </p14:cNvPr>
                <p14:cNvContentPartPr/>
                <p14:nvPr/>
              </p14:nvContentPartPr>
              <p14:xfrm>
                <a:off x="4715104" y="1328274"/>
                <a:ext cx="23760" cy="234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FAD72FC-BCE5-04E0-647C-F859F125FF3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06464" y="1319274"/>
                  <a:ext cx="41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6BE643F-241B-1D14-E6E4-28A089CCEA4A}"/>
                    </a:ext>
                  </a:extLst>
                </p14:cNvPr>
                <p14:cNvContentPartPr/>
                <p14:nvPr/>
              </p14:nvContentPartPr>
              <p14:xfrm>
                <a:off x="4879624" y="1231434"/>
                <a:ext cx="56160" cy="2534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6BE643F-241B-1D14-E6E4-28A089CCEA4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70984" y="1222434"/>
                  <a:ext cx="73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167211E-B08A-B455-5B4B-CF29AEC2BE2F}"/>
                    </a:ext>
                  </a:extLst>
                </p14:cNvPr>
                <p14:cNvContentPartPr/>
                <p14:nvPr/>
              </p14:nvContentPartPr>
              <p14:xfrm>
                <a:off x="4966024" y="1217034"/>
                <a:ext cx="106920" cy="4374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167211E-B08A-B455-5B4B-CF29AEC2BE2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57384" y="1208034"/>
                  <a:ext cx="12456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94" name="组合 24593">
            <a:extLst>
              <a:ext uri="{FF2B5EF4-FFF2-40B4-BE49-F238E27FC236}">
                <a16:creationId xmlns:a16="http://schemas.microsoft.com/office/drawing/2014/main" id="{5490AFF1-3A1D-8AEE-D658-3ECD108CDE89}"/>
              </a:ext>
            </a:extLst>
          </p:cNvPr>
          <p:cNvGrpSpPr/>
          <p:nvPr/>
        </p:nvGrpSpPr>
        <p:grpSpPr>
          <a:xfrm>
            <a:off x="5298664" y="458874"/>
            <a:ext cx="3645720" cy="1332000"/>
            <a:chOff x="5298664" y="458874"/>
            <a:chExt cx="3645720" cy="13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621F6AA-8494-E071-C01E-99159DFB664A}"/>
                    </a:ext>
                  </a:extLst>
                </p14:cNvPr>
                <p14:cNvContentPartPr/>
                <p14:nvPr/>
              </p14:nvContentPartPr>
              <p14:xfrm>
                <a:off x="5298664" y="1544274"/>
                <a:ext cx="36720" cy="770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621F6AA-8494-E071-C01E-99159DFB664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90024" y="1535634"/>
                  <a:ext cx="54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3C48CD6-F290-520E-F4B1-C9B474217DBF}"/>
                    </a:ext>
                  </a:extLst>
                </p14:cNvPr>
                <p14:cNvContentPartPr/>
                <p14:nvPr/>
              </p14:nvContentPartPr>
              <p14:xfrm>
                <a:off x="5514664" y="1274274"/>
                <a:ext cx="196920" cy="267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3C48CD6-F290-520E-F4B1-C9B474217DB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05664" y="1265634"/>
                  <a:ext cx="214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0DD7BB6-8DA4-3D92-D52C-4B1E7699F9D7}"/>
                    </a:ext>
                  </a:extLst>
                </p14:cNvPr>
                <p14:cNvContentPartPr/>
                <p14:nvPr/>
              </p14:nvContentPartPr>
              <p14:xfrm>
                <a:off x="5422864" y="1268874"/>
                <a:ext cx="171720" cy="204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0DD7BB6-8DA4-3D92-D52C-4B1E7699F9D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14224" y="1259874"/>
                  <a:ext cx="189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987C4F4-BBA9-BC37-F697-BF3BE1E62F26}"/>
                    </a:ext>
                  </a:extLst>
                </p14:cNvPr>
                <p14:cNvContentPartPr/>
                <p14:nvPr/>
              </p14:nvContentPartPr>
              <p14:xfrm>
                <a:off x="5786464" y="1283274"/>
                <a:ext cx="78840" cy="1684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987C4F4-BBA9-BC37-F697-BF3BE1E62F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77824" y="1274634"/>
                  <a:ext cx="96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C1F23A4-EB07-7B8E-1D44-9EB7E3E5E078}"/>
                    </a:ext>
                  </a:extLst>
                </p14:cNvPr>
                <p14:cNvContentPartPr/>
                <p14:nvPr/>
              </p14:nvContentPartPr>
              <p14:xfrm>
                <a:off x="5862424" y="1118754"/>
                <a:ext cx="118440" cy="3110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C1F23A4-EB07-7B8E-1D44-9EB7E3E5E07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53784" y="1110114"/>
                  <a:ext cx="1360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3694E1A-99F2-4316-46FD-858254554C69}"/>
                    </a:ext>
                  </a:extLst>
                </p14:cNvPr>
                <p14:cNvContentPartPr/>
                <p14:nvPr/>
              </p14:nvContentPartPr>
              <p14:xfrm>
                <a:off x="5984464" y="1219554"/>
                <a:ext cx="105840" cy="2070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3694E1A-99F2-4316-46FD-858254554C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75464" y="1210554"/>
                  <a:ext cx="123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B147E33-41CF-2AB9-EE49-F7A21F0B616F}"/>
                    </a:ext>
                  </a:extLst>
                </p14:cNvPr>
                <p14:cNvContentPartPr/>
                <p14:nvPr/>
              </p14:nvContentPartPr>
              <p14:xfrm>
                <a:off x="6102184" y="1213794"/>
                <a:ext cx="191160" cy="185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B147E33-41CF-2AB9-EE49-F7A21F0B61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93184" y="1205154"/>
                  <a:ext cx="208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363C9D3-3D91-AF81-133F-F456F05006C0}"/>
                    </a:ext>
                  </a:extLst>
                </p14:cNvPr>
                <p14:cNvContentPartPr/>
                <p14:nvPr/>
              </p14:nvContentPartPr>
              <p14:xfrm>
                <a:off x="6325384" y="1208394"/>
                <a:ext cx="85320" cy="1681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363C9D3-3D91-AF81-133F-F456F05006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16744" y="1199394"/>
                  <a:ext cx="102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CC59A17-DA88-60B6-6FBE-C82A366FF15D}"/>
                    </a:ext>
                  </a:extLst>
                </p14:cNvPr>
                <p14:cNvContentPartPr/>
                <p14:nvPr/>
              </p14:nvContentPartPr>
              <p14:xfrm>
                <a:off x="6424024" y="1211994"/>
                <a:ext cx="79920" cy="2203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CC59A17-DA88-60B6-6FBE-C82A366FF15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024" y="1203354"/>
                  <a:ext cx="97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C0BF93E-4021-3ADB-695B-F266596AB23F}"/>
                    </a:ext>
                  </a:extLst>
                </p14:cNvPr>
                <p14:cNvContentPartPr/>
                <p14:nvPr/>
              </p14:nvContentPartPr>
              <p14:xfrm>
                <a:off x="6528784" y="1242954"/>
                <a:ext cx="101160" cy="1490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C0BF93E-4021-3ADB-695B-F266596AB2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20144" y="1234314"/>
                  <a:ext cx="118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4C7BE30-F8AC-EE2C-D692-9A67DCE454D9}"/>
                    </a:ext>
                  </a:extLst>
                </p14:cNvPr>
                <p14:cNvContentPartPr/>
                <p14:nvPr/>
              </p14:nvContentPartPr>
              <p14:xfrm>
                <a:off x="6737584" y="1046034"/>
                <a:ext cx="354240" cy="245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4C7BE30-F8AC-EE2C-D692-9A67DCE454D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28584" y="1037034"/>
                  <a:ext cx="371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20E2D1B-F0A2-0768-2B91-DB0E3375F232}"/>
                    </a:ext>
                  </a:extLst>
                </p14:cNvPr>
                <p14:cNvContentPartPr/>
                <p14:nvPr/>
              </p14:nvContentPartPr>
              <p14:xfrm>
                <a:off x="7160584" y="888354"/>
                <a:ext cx="237600" cy="2700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20E2D1B-F0A2-0768-2B91-DB0E3375F2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51584" y="879354"/>
                  <a:ext cx="255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4153806-F4E5-EDD1-89FB-6BDE9162E3EF}"/>
                    </a:ext>
                  </a:extLst>
                </p14:cNvPr>
                <p14:cNvContentPartPr/>
                <p14:nvPr/>
              </p14:nvContentPartPr>
              <p14:xfrm>
                <a:off x="7275784" y="953514"/>
                <a:ext cx="225360" cy="182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4153806-F4E5-EDD1-89FB-6BDE9162E3E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66784" y="944874"/>
                  <a:ext cx="2430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79B5DB5-E6B1-7B81-FC18-08EDF2E9A6C0}"/>
                    </a:ext>
                  </a:extLst>
                </p14:cNvPr>
                <p14:cNvContentPartPr/>
                <p14:nvPr/>
              </p14:nvContentPartPr>
              <p14:xfrm>
                <a:off x="7511944" y="819234"/>
                <a:ext cx="133200" cy="230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79B5DB5-E6B1-7B81-FC18-08EDF2E9A6C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03304" y="810234"/>
                  <a:ext cx="150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166A6E2-8967-7D2C-2333-66CB3C59A1E1}"/>
                    </a:ext>
                  </a:extLst>
                </p14:cNvPr>
                <p14:cNvContentPartPr/>
                <p14:nvPr/>
              </p14:nvContentPartPr>
              <p14:xfrm>
                <a:off x="7587544" y="792954"/>
                <a:ext cx="266040" cy="228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166A6E2-8967-7D2C-2333-66CB3C59A1E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78904" y="784314"/>
                  <a:ext cx="283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7C16BC4-7FA1-BB55-F4F6-8D122EB7C70B}"/>
                    </a:ext>
                  </a:extLst>
                </p14:cNvPr>
                <p14:cNvContentPartPr/>
                <p14:nvPr/>
              </p14:nvContentPartPr>
              <p14:xfrm>
                <a:off x="7688344" y="686754"/>
                <a:ext cx="36360" cy="291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7C16BC4-7FA1-BB55-F4F6-8D122EB7C7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79344" y="678114"/>
                  <a:ext cx="54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47B4DC8-10F6-6ED2-0A15-53E1D23A1E4A}"/>
                    </a:ext>
                  </a:extLst>
                </p14:cNvPr>
                <p14:cNvContentPartPr/>
                <p14:nvPr/>
              </p14:nvContentPartPr>
              <p14:xfrm>
                <a:off x="7996864" y="458874"/>
                <a:ext cx="216000" cy="6480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47B4DC8-10F6-6ED2-0A15-53E1D23A1E4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988224" y="450234"/>
                  <a:ext cx="2336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2C8A60C-339C-9F0E-0B9D-7E156125B1B3}"/>
                    </a:ext>
                  </a:extLst>
                </p14:cNvPr>
                <p14:cNvContentPartPr/>
                <p14:nvPr/>
              </p14:nvContentPartPr>
              <p14:xfrm>
                <a:off x="6447784" y="1534914"/>
                <a:ext cx="282960" cy="2559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2C8A60C-339C-9F0E-0B9D-7E156125B1B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8784" y="1526274"/>
                  <a:ext cx="300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4576" name="墨迹 24575">
                  <a:extLst>
                    <a:ext uri="{FF2B5EF4-FFF2-40B4-BE49-F238E27FC236}">
                      <a16:creationId xmlns:a16="http://schemas.microsoft.com/office/drawing/2014/main" id="{83932667-2D4B-B991-4214-9F9994DD1432}"/>
                    </a:ext>
                  </a:extLst>
                </p14:cNvPr>
                <p14:cNvContentPartPr/>
                <p14:nvPr/>
              </p14:nvContentPartPr>
              <p14:xfrm>
                <a:off x="6719224" y="1466874"/>
                <a:ext cx="227160" cy="239400"/>
              </p14:xfrm>
            </p:contentPart>
          </mc:Choice>
          <mc:Fallback>
            <p:pic>
              <p:nvPicPr>
                <p:cNvPr id="24576" name="墨迹 24575">
                  <a:extLst>
                    <a:ext uri="{FF2B5EF4-FFF2-40B4-BE49-F238E27FC236}">
                      <a16:creationId xmlns:a16="http://schemas.microsoft.com/office/drawing/2014/main" id="{83932667-2D4B-B991-4214-9F9994DD143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710224" y="1458234"/>
                  <a:ext cx="244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4577" name="墨迹 24576">
                  <a:extLst>
                    <a:ext uri="{FF2B5EF4-FFF2-40B4-BE49-F238E27FC236}">
                      <a16:creationId xmlns:a16="http://schemas.microsoft.com/office/drawing/2014/main" id="{349F05FE-85FD-43C8-C26F-12ED02C3136D}"/>
                    </a:ext>
                  </a:extLst>
                </p14:cNvPr>
                <p14:cNvContentPartPr/>
                <p14:nvPr/>
              </p14:nvContentPartPr>
              <p14:xfrm>
                <a:off x="6933784" y="1455354"/>
                <a:ext cx="259200" cy="192600"/>
              </p14:xfrm>
            </p:contentPart>
          </mc:Choice>
          <mc:Fallback>
            <p:pic>
              <p:nvPicPr>
                <p:cNvPr id="24577" name="墨迹 24576">
                  <a:extLst>
                    <a:ext uri="{FF2B5EF4-FFF2-40B4-BE49-F238E27FC236}">
                      <a16:creationId xmlns:a16="http://schemas.microsoft.com/office/drawing/2014/main" id="{349F05FE-85FD-43C8-C26F-12ED02C3136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24784" y="1446714"/>
                  <a:ext cx="276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4579" name="墨迹 24578">
                  <a:extLst>
                    <a:ext uri="{FF2B5EF4-FFF2-40B4-BE49-F238E27FC236}">
                      <a16:creationId xmlns:a16="http://schemas.microsoft.com/office/drawing/2014/main" id="{2569A8BE-A5BF-F24A-F81B-AB56FDE54122}"/>
                    </a:ext>
                  </a:extLst>
                </p14:cNvPr>
                <p14:cNvContentPartPr/>
                <p14:nvPr/>
              </p14:nvContentPartPr>
              <p14:xfrm>
                <a:off x="7154824" y="1372914"/>
                <a:ext cx="58680" cy="214920"/>
              </p14:xfrm>
            </p:contentPart>
          </mc:Choice>
          <mc:Fallback>
            <p:pic>
              <p:nvPicPr>
                <p:cNvPr id="24579" name="墨迹 24578">
                  <a:extLst>
                    <a:ext uri="{FF2B5EF4-FFF2-40B4-BE49-F238E27FC236}">
                      <a16:creationId xmlns:a16="http://schemas.microsoft.com/office/drawing/2014/main" id="{2569A8BE-A5BF-F24A-F81B-AB56FDE5412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45824" y="1364274"/>
                  <a:ext cx="76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4580" name="墨迹 24579">
                  <a:extLst>
                    <a:ext uri="{FF2B5EF4-FFF2-40B4-BE49-F238E27FC236}">
                      <a16:creationId xmlns:a16="http://schemas.microsoft.com/office/drawing/2014/main" id="{99FCD8B4-2AA9-E12A-AE41-146CFEB0F2E0}"/>
                    </a:ext>
                  </a:extLst>
                </p14:cNvPr>
                <p14:cNvContentPartPr/>
                <p14:nvPr/>
              </p14:nvContentPartPr>
              <p14:xfrm>
                <a:off x="7267864" y="1322874"/>
                <a:ext cx="160200" cy="177840"/>
              </p14:xfrm>
            </p:contentPart>
          </mc:Choice>
          <mc:Fallback>
            <p:pic>
              <p:nvPicPr>
                <p:cNvPr id="24580" name="墨迹 24579">
                  <a:extLst>
                    <a:ext uri="{FF2B5EF4-FFF2-40B4-BE49-F238E27FC236}">
                      <a16:creationId xmlns:a16="http://schemas.microsoft.com/office/drawing/2014/main" id="{99FCD8B4-2AA9-E12A-AE41-146CFEB0F2E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59224" y="1314234"/>
                  <a:ext cx="177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4582" name="墨迹 24581">
                  <a:extLst>
                    <a:ext uri="{FF2B5EF4-FFF2-40B4-BE49-F238E27FC236}">
                      <a16:creationId xmlns:a16="http://schemas.microsoft.com/office/drawing/2014/main" id="{F58D6399-F8D2-8B4F-B136-756B56157401}"/>
                    </a:ext>
                  </a:extLst>
                </p14:cNvPr>
                <p14:cNvContentPartPr/>
                <p14:nvPr/>
              </p14:nvContentPartPr>
              <p14:xfrm>
                <a:off x="7515544" y="1204434"/>
                <a:ext cx="267120" cy="199080"/>
              </p14:xfrm>
            </p:contentPart>
          </mc:Choice>
          <mc:Fallback>
            <p:pic>
              <p:nvPicPr>
                <p:cNvPr id="24582" name="墨迹 24581">
                  <a:extLst>
                    <a:ext uri="{FF2B5EF4-FFF2-40B4-BE49-F238E27FC236}">
                      <a16:creationId xmlns:a16="http://schemas.microsoft.com/office/drawing/2014/main" id="{F58D6399-F8D2-8B4F-B136-756B5615740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506544" y="1195434"/>
                  <a:ext cx="284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4583" name="墨迹 24582">
                  <a:extLst>
                    <a:ext uri="{FF2B5EF4-FFF2-40B4-BE49-F238E27FC236}">
                      <a16:creationId xmlns:a16="http://schemas.microsoft.com/office/drawing/2014/main" id="{0AF71919-8B5D-4EFD-5583-4419977BCCF4}"/>
                    </a:ext>
                  </a:extLst>
                </p14:cNvPr>
                <p14:cNvContentPartPr/>
                <p14:nvPr/>
              </p14:nvContentPartPr>
              <p14:xfrm>
                <a:off x="7850704" y="1071594"/>
                <a:ext cx="120600" cy="23040"/>
              </p14:xfrm>
            </p:contentPart>
          </mc:Choice>
          <mc:Fallback>
            <p:pic>
              <p:nvPicPr>
                <p:cNvPr id="24583" name="墨迹 24582">
                  <a:extLst>
                    <a:ext uri="{FF2B5EF4-FFF2-40B4-BE49-F238E27FC236}">
                      <a16:creationId xmlns:a16="http://schemas.microsoft.com/office/drawing/2014/main" id="{0AF71919-8B5D-4EFD-5583-4419977BCC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42064" y="1062594"/>
                  <a:ext cx="138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4584" name="墨迹 24583">
                  <a:extLst>
                    <a:ext uri="{FF2B5EF4-FFF2-40B4-BE49-F238E27FC236}">
                      <a16:creationId xmlns:a16="http://schemas.microsoft.com/office/drawing/2014/main" id="{8D397CA2-E793-F149-862A-5FC677F0665D}"/>
                    </a:ext>
                  </a:extLst>
                </p14:cNvPr>
                <p14:cNvContentPartPr/>
                <p14:nvPr/>
              </p14:nvContentPartPr>
              <p14:xfrm>
                <a:off x="7836304" y="1166274"/>
                <a:ext cx="103320" cy="167760"/>
              </p14:xfrm>
            </p:contentPart>
          </mc:Choice>
          <mc:Fallback>
            <p:pic>
              <p:nvPicPr>
                <p:cNvPr id="24584" name="墨迹 24583">
                  <a:extLst>
                    <a:ext uri="{FF2B5EF4-FFF2-40B4-BE49-F238E27FC236}">
                      <a16:creationId xmlns:a16="http://schemas.microsoft.com/office/drawing/2014/main" id="{8D397CA2-E793-F149-862A-5FC677F0665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27664" y="1157634"/>
                  <a:ext cx="120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4585" name="墨迹 24584">
                  <a:extLst>
                    <a:ext uri="{FF2B5EF4-FFF2-40B4-BE49-F238E27FC236}">
                      <a16:creationId xmlns:a16="http://schemas.microsoft.com/office/drawing/2014/main" id="{5A5E09FB-F547-7A0D-BD58-BD88AF4FED37}"/>
                    </a:ext>
                  </a:extLst>
                </p14:cNvPr>
                <p14:cNvContentPartPr/>
                <p14:nvPr/>
              </p14:nvContentPartPr>
              <p14:xfrm>
                <a:off x="7889944" y="1025874"/>
                <a:ext cx="222480" cy="275400"/>
              </p14:xfrm>
            </p:contentPart>
          </mc:Choice>
          <mc:Fallback>
            <p:pic>
              <p:nvPicPr>
                <p:cNvPr id="24585" name="墨迹 24584">
                  <a:extLst>
                    <a:ext uri="{FF2B5EF4-FFF2-40B4-BE49-F238E27FC236}">
                      <a16:creationId xmlns:a16="http://schemas.microsoft.com/office/drawing/2014/main" id="{5A5E09FB-F547-7A0D-BD58-BD88AF4FED3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81304" y="1016874"/>
                  <a:ext cx="2401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4586" name="墨迹 24585">
                  <a:extLst>
                    <a:ext uri="{FF2B5EF4-FFF2-40B4-BE49-F238E27FC236}">
                      <a16:creationId xmlns:a16="http://schemas.microsoft.com/office/drawing/2014/main" id="{F7472B10-E00E-F938-5673-03987FCCAB4E}"/>
                    </a:ext>
                  </a:extLst>
                </p14:cNvPr>
                <p14:cNvContentPartPr/>
                <p14:nvPr/>
              </p14:nvContentPartPr>
              <p14:xfrm>
                <a:off x="7938544" y="1031274"/>
                <a:ext cx="83520" cy="296640"/>
              </p14:xfrm>
            </p:contentPart>
          </mc:Choice>
          <mc:Fallback>
            <p:pic>
              <p:nvPicPr>
                <p:cNvPr id="24586" name="墨迹 24585">
                  <a:extLst>
                    <a:ext uri="{FF2B5EF4-FFF2-40B4-BE49-F238E27FC236}">
                      <a16:creationId xmlns:a16="http://schemas.microsoft.com/office/drawing/2014/main" id="{F7472B10-E00E-F938-5673-03987FCCAB4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29904" y="1022274"/>
                  <a:ext cx="101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4587" name="墨迹 24586">
                  <a:extLst>
                    <a:ext uri="{FF2B5EF4-FFF2-40B4-BE49-F238E27FC236}">
                      <a16:creationId xmlns:a16="http://schemas.microsoft.com/office/drawing/2014/main" id="{5EC41295-CC17-6377-E7E4-BF10666148D6}"/>
                    </a:ext>
                  </a:extLst>
                </p14:cNvPr>
                <p14:cNvContentPartPr/>
                <p14:nvPr/>
              </p14:nvContentPartPr>
              <p14:xfrm>
                <a:off x="8161744" y="935514"/>
                <a:ext cx="66240" cy="275400"/>
              </p14:xfrm>
            </p:contentPart>
          </mc:Choice>
          <mc:Fallback>
            <p:pic>
              <p:nvPicPr>
                <p:cNvPr id="24587" name="墨迹 24586">
                  <a:extLst>
                    <a:ext uri="{FF2B5EF4-FFF2-40B4-BE49-F238E27FC236}">
                      <a16:creationId xmlns:a16="http://schemas.microsoft.com/office/drawing/2014/main" id="{5EC41295-CC17-6377-E7E4-BF10666148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53104" y="926874"/>
                  <a:ext cx="83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4588" name="墨迹 24587">
                  <a:extLst>
                    <a:ext uri="{FF2B5EF4-FFF2-40B4-BE49-F238E27FC236}">
                      <a16:creationId xmlns:a16="http://schemas.microsoft.com/office/drawing/2014/main" id="{B34C7A13-D0BD-FF0D-BB54-E8C45FE9759B}"/>
                    </a:ext>
                  </a:extLst>
                </p14:cNvPr>
                <p14:cNvContentPartPr/>
                <p14:nvPr/>
              </p14:nvContentPartPr>
              <p14:xfrm>
                <a:off x="8235544" y="894474"/>
                <a:ext cx="72720" cy="40680"/>
              </p14:xfrm>
            </p:contentPart>
          </mc:Choice>
          <mc:Fallback>
            <p:pic>
              <p:nvPicPr>
                <p:cNvPr id="24588" name="墨迹 24587">
                  <a:extLst>
                    <a:ext uri="{FF2B5EF4-FFF2-40B4-BE49-F238E27FC236}">
                      <a16:creationId xmlns:a16="http://schemas.microsoft.com/office/drawing/2014/main" id="{B34C7A13-D0BD-FF0D-BB54-E8C45FE9759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26544" y="885474"/>
                  <a:ext cx="90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4589" name="墨迹 24588">
                  <a:extLst>
                    <a:ext uri="{FF2B5EF4-FFF2-40B4-BE49-F238E27FC236}">
                      <a16:creationId xmlns:a16="http://schemas.microsoft.com/office/drawing/2014/main" id="{314E004F-63A7-BD63-0B5D-F2F3803D8EF2}"/>
                    </a:ext>
                  </a:extLst>
                </p14:cNvPr>
                <p14:cNvContentPartPr/>
                <p14:nvPr/>
              </p14:nvContentPartPr>
              <p14:xfrm>
                <a:off x="8211424" y="951714"/>
                <a:ext cx="281520" cy="244080"/>
              </p14:xfrm>
            </p:contentPart>
          </mc:Choice>
          <mc:Fallback>
            <p:pic>
              <p:nvPicPr>
                <p:cNvPr id="24589" name="墨迹 24588">
                  <a:extLst>
                    <a:ext uri="{FF2B5EF4-FFF2-40B4-BE49-F238E27FC236}">
                      <a16:creationId xmlns:a16="http://schemas.microsoft.com/office/drawing/2014/main" id="{314E004F-63A7-BD63-0B5D-F2F3803D8EF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202424" y="943074"/>
                  <a:ext cx="299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4590" name="墨迹 24589">
                  <a:extLst>
                    <a:ext uri="{FF2B5EF4-FFF2-40B4-BE49-F238E27FC236}">
                      <a16:creationId xmlns:a16="http://schemas.microsoft.com/office/drawing/2014/main" id="{8FB6E914-14BD-8A59-8D3F-89051E377A23}"/>
                    </a:ext>
                  </a:extLst>
                </p14:cNvPr>
                <p14:cNvContentPartPr/>
                <p14:nvPr/>
              </p14:nvContentPartPr>
              <p14:xfrm>
                <a:off x="8481064" y="796914"/>
                <a:ext cx="256680" cy="253800"/>
              </p14:xfrm>
            </p:contentPart>
          </mc:Choice>
          <mc:Fallback>
            <p:pic>
              <p:nvPicPr>
                <p:cNvPr id="24590" name="墨迹 24589">
                  <a:extLst>
                    <a:ext uri="{FF2B5EF4-FFF2-40B4-BE49-F238E27FC236}">
                      <a16:creationId xmlns:a16="http://schemas.microsoft.com/office/drawing/2014/main" id="{8FB6E914-14BD-8A59-8D3F-89051E377A2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472424" y="787914"/>
                  <a:ext cx="274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4591" name="墨迹 24590">
                  <a:extLst>
                    <a:ext uri="{FF2B5EF4-FFF2-40B4-BE49-F238E27FC236}">
                      <a16:creationId xmlns:a16="http://schemas.microsoft.com/office/drawing/2014/main" id="{2A724962-2663-50D8-E870-539874CC9AEF}"/>
                    </a:ext>
                  </a:extLst>
                </p14:cNvPr>
                <p14:cNvContentPartPr/>
                <p14:nvPr/>
              </p14:nvContentPartPr>
              <p14:xfrm>
                <a:off x="8602384" y="864954"/>
                <a:ext cx="57240" cy="257760"/>
              </p14:xfrm>
            </p:contentPart>
          </mc:Choice>
          <mc:Fallback>
            <p:pic>
              <p:nvPicPr>
                <p:cNvPr id="24591" name="墨迹 24590">
                  <a:extLst>
                    <a:ext uri="{FF2B5EF4-FFF2-40B4-BE49-F238E27FC236}">
                      <a16:creationId xmlns:a16="http://schemas.microsoft.com/office/drawing/2014/main" id="{2A724962-2663-50D8-E870-539874CC9AE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593384" y="856314"/>
                  <a:ext cx="74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4592" name="墨迹 24591">
                  <a:extLst>
                    <a:ext uri="{FF2B5EF4-FFF2-40B4-BE49-F238E27FC236}">
                      <a16:creationId xmlns:a16="http://schemas.microsoft.com/office/drawing/2014/main" id="{18E92019-F7CF-3DD8-EC06-B6D57EF4C5CA}"/>
                    </a:ext>
                  </a:extLst>
                </p14:cNvPr>
                <p14:cNvContentPartPr/>
                <p14:nvPr/>
              </p14:nvContentPartPr>
              <p14:xfrm>
                <a:off x="8757904" y="765954"/>
                <a:ext cx="38880" cy="347400"/>
              </p14:xfrm>
            </p:contentPart>
          </mc:Choice>
          <mc:Fallback>
            <p:pic>
              <p:nvPicPr>
                <p:cNvPr id="24592" name="墨迹 24591">
                  <a:extLst>
                    <a:ext uri="{FF2B5EF4-FFF2-40B4-BE49-F238E27FC236}">
                      <a16:creationId xmlns:a16="http://schemas.microsoft.com/office/drawing/2014/main" id="{18E92019-F7CF-3DD8-EC06-B6D57EF4C5C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49264" y="757314"/>
                  <a:ext cx="565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4593" name="墨迹 24592">
                  <a:extLst>
                    <a:ext uri="{FF2B5EF4-FFF2-40B4-BE49-F238E27FC236}">
                      <a16:creationId xmlns:a16="http://schemas.microsoft.com/office/drawing/2014/main" id="{BC41C1B1-AE12-A8F9-4B78-C683CEE2E3AE}"/>
                    </a:ext>
                  </a:extLst>
                </p14:cNvPr>
                <p14:cNvContentPartPr/>
                <p14:nvPr/>
              </p14:nvContentPartPr>
              <p14:xfrm>
                <a:off x="8809744" y="770634"/>
                <a:ext cx="134640" cy="496440"/>
              </p14:xfrm>
            </p:contentPart>
          </mc:Choice>
          <mc:Fallback>
            <p:pic>
              <p:nvPicPr>
                <p:cNvPr id="24593" name="墨迹 24592">
                  <a:extLst>
                    <a:ext uri="{FF2B5EF4-FFF2-40B4-BE49-F238E27FC236}">
                      <a16:creationId xmlns:a16="http://schemas.microsoft.com/office/drawing/2014/main" id="{BC41C1B1-AE12-A8F9-4B78-C683CEE2E3A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801104" y="761634"/>
                  <a:ext cx="152280" cy="51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400" dirty="0"/>
              <a:t>review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077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5934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Re-arranging,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367615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3 -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96752"/>
            <a:ext cx="3888432" cy="24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403218"/>
            <a:ext cx="5488780" cy="89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5373216"/>
            <a:ext cx="1424468" cy="5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877272"/>
            <a:ext cx="1804326" cy="3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386104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Transformation between plane and image: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5406315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Point in frame of reference of plane:</a:t>
            </a:r>
          </a:p>
          <a:p>
            <a:pPr marL="457200" indent="-457200"/>
            <a:r>
              <a:rPr lang="en-CA" sz="2400" dirty="0"/>
              <a:t>Point in frame of reference of 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Transformations between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700808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So far we have considered transformations between the image and a plane in the world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Now consider two cameras viewing the same plane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There is a homography between camera 1 and the plane and a second homography between camera 2 and the plane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556791"/>
            <a:ext cx="4392488" cy="371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530120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/>
              <a:t>It follows that the relation between the two images is also a homography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7704856" cy="32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700808"/>
            <a:ext cx="2952328" cy="76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331476"/>
            <a:ext cx="46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Homography is a linear transformation of a ray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249289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Equivalently, all images formed by all planes that cut the same ray bundle are related by </a:t>
            </a:r>
            <a:r>
              <a:rPr lang="en-CA" dirty="0" err="1"/>
              <a:t>homographies</a:t>
            </a:r>
            <a:r>
              <a:rPr lang="en-CA" dirty="0"/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Camera under pure rotation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7488832" cy="37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755576" y="1599183"/>
            <a:ext cx="6336704" cy="830997"/>
            <a:chOff x="755576" y="1599183"/>
            <a:chExt cx="6336704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55576" y="15991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Special case is camera under pure rotation.</a:t>
              </a:r>
            </a:p>
            <a:p>
              <a:r>
                <a:rPr lang="en-CA" sz="2400" dirty="0"/>
                <a:t>Homography can be showed to be </a:t>
              </a:r>
            </a:p>
          </p:txBody>
        </p: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1962608"/>
              <a:ext cx="1944216" cy="45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>
                <a:solidFill>
                  <a:srgbClr val="FF0000"/>
                </a:solidFill>
              </a:rPr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3356"/>
          <a:stretch>
            <a:fillRect/>
          </a:stretch>
        </p:blipFill>
        <p:spPr bwMode="auto">
          <a:xfrm>
            <a:off x="1475656" y="1988840"/>
            <a:ext cx="6336704" cy="253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Simplifying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662" y="4941168"/>
            <a:ext cx="5584626" cy="12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467544" y="4365104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Rearranging the last equation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Robust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37640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92080" y="1844824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Least squares criterion is not robust to outliers</a:t>
            </a:r>
          </a:p>
          <a:p>
            <a:endParaRPr lang="en-CA" dirty="0"/>
          </a:p>
          <a:p>
            <a:r>
              <a:rPr lang="en-CA" dirty="0"/>
              <a:t>For example, the two outliers here cause the fitted line to be quite wrong.</a:t>
            </a:r>
          </a:p>
          <a:p>
            <a:endParaRPr lang="en-CA" dirty="0"/>
          </a:p>
          <a:p>
            <a:r>
              <a:rPr lang="en-CA" dirty="0"/>
              <a:t>One approach to fitting under these circumstances is to use RANSAC – “Random sampling by consensus”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175115" cy="32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734" y="1268760"/>
            <a:ext cx="9159734" cy="307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8208912" cy="196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a homography with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93686" cy="446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43608" y="5805264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8982" y="5805264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Initial matches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5805264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Inliers from RANSAC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Piecewise planarity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820472" cy="336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013176"/>
            <a:ext cx="841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Many scenes are not planar, but are nonetheless piecewise planar</a:t>
            </a:r>
          </a:p>
          <a:p>
            <a:pPr algn="ctr"/>
            <a:r>
              <a:rPr lang="en-CA" sz="2400" dirty="0"/>
              <a:t>Can we match all of the planes to one another?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Approach 1 – Sequential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0"/>
            <a:ext cx="6192688" cy="472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76649" y="5949280"/>
            <a:ext cx="63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Problems:  greedy algorithm and no need to be spatially coherent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(propose, estimate and re-learn)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924944"/>
            <a:ext cx="5760640" cy="51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509120"/>
            <a:ext cx="3888432" cy="9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2851" y="1916832"/>
            <a:ext cx="77995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Associate label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sz="2400" dirty="0"/>
              <a:t> which indicates which plane we are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Relation between points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image1 and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 2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Prior on labels is a Markov random field that encourages nearby labels to be similar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Model solved with variation of alpha expansion algorithm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413327" cy="489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949280"/>
            <a:ext cx="32080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/>
          </a:bodyPr>
          <a:lstStyle/>
          <a:p>
            <a:r>
              <a:rPr lang="en-CA" dirty="0"/>
              <a:t>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824174"/>
            <a:ext cx="4752528" cy="147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28800"/>
            <a:ext cx="634324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539552" y="317610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Pre-multiplying</a:t>
            </a:r>
            <a:r>
              <a:rPr kumimoji="0" lang="en-CA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inverse of (modified) intrinsic matrix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Fast matching of </a:t>
            </a:r>
            <a:r>
              <a:rPr lang="en-CA" dirty="0" err="1"/>
              <a:t>keypoints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0435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797152"/>
            <a:ext cx="6048672" cy="1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 panoramas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632848" cy="4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Mapping between plane in world and camera is one-to-one</a:t>
            </a:r>
          </a:p>
          <a:p>
            <a:endParaRPr lang="en-CA" sz="2400" dirty="0"/>
          </a:p>
          <a:p>
            <a:r>
              <a:rPr lang="en-CA" sz="2400" dirty="0"/>
              <a:t>Takes various forms, but most general is the homography</a:t>
            </a:r>
          </a:p>
          <a:p>
            <a:endParaRPr lang="en-CA" sz="2400" dirty="0"/>
          </a:p>
          <a:p>
            <a:r>
              <a:rPr lang="en-CA" sz="2400" dirty="0"/>
              <a:t>Revisited exterior orientation, calibration, reconstruction problems from planes </a:t>
            </a:r>
          </a:p>
          <a:p>
            <a:endParaRPr lang="en-CA" sz="2400" dirty="0"/>
          </a:p>
          <a:p>
            <a:r>
              <a:rPr lang="en-CA" sz="2400" dirty="0"/>
              <a:t>Use robust methods to estimate in the presence of outliers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932485"/>
            <a:ext cx="3888432" cy="120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08302"/>
            <a:ext cx="4211960" cy="91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611560" y="479715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800" noProof="0" dirty="0"/>
              <a:t>or for short: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4232527" cy="421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016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1150" y="5373216"/>
            <a:ext cx="3158807" cy="5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788024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5E6DC6-74C6-230C-0DE9-A19275F903D7}"/>
              </a:ext>
            </a:extLst>
          </p:cNvPr>
          <p:cNvGrpSpPr/>
          <p:nvPr/>
        </p:nvGrpSpPr>
        <p:grpSpPr>
          <a:xfrm>
            <a:off x="6597343" y="3707514"/>
            <a:ext cx="256320" cy="173160"/>
            <a:chOff x="6597343" y="3707514"/>
            <a:chExt cx="2563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14:cNvPr>
                <p14:cNvContentPartPr/>
                <p14:nvPr/>
              </p14:nvContentPartPr>
              <p14:xfrm>
                <a:off x="6597343" y="3715794"/>
                <a:ext cx="158400" cy="164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9343" y="3697794"/>
                  <a:ext cx="194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14:cNvPr>
                <p14:cNvContentPartPr/>
                <p14:nvPr/>
              </p14:nvContentPartPr>
              <p14:xfrm>
                <a:off x="6777703" y="3707514"/>
                <a:ext cx="75960" cy="118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59703" y="3689514"/>
                  <a:ext cx="1116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14:cNvPr>
              <p14:cNvContentPartPr/>
              <p14:nvPr/>
            </p14:nvContentPartPr>
            <p14:xfrm>
              <a:off x="8282143" y="3112794"/>
              <a:ext cx="216720" cy="3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4143" y="3094794"/>
                <a:ext cx="252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14:cNvPr>
              <p14:cNvContentPartPr/>
              <p14:nvPr/>
            </p14:nvContentPartPr>
            <p14:xfrm>
              <a:off x="8357743" y="3153474"/>
              <a:ext cx="149760" cy="62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9743" y="3135474"/>
                <a:ext cx="185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14:cNvPr>
              <p14:cNvContentPartPr/>
              <p14:nvPr/>
            </p14:nvContentPartPr>
            <p14:xfrm>
              <a:off x="7982983" y="3352914"/>
              <a:ext cx="135720" cy="217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5343" y="3334914"/>
                <a:ext cx="1713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14:cNvPr>
              <p14:cNvContentPartPr/>
              <p14:nvPr/>
            </p14:nvContentPartPr>
            <p14:xfrm>
              <a:off x="8179183" y="3383514"/>
              <a:ext cx="8280" cy="136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1183" y="3365874"/>
                <a:ext cx="43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14:cNvPr>
              <p14:cNvContentPartPr/>
              <p14:nvPr/>
            </p14:nvContentPartPr>
            <p14:xfrm>
              <a:off x="8183143" y="3328794"/>
              <a:ext cx="109800" cy="211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5503" y="3310794"/>
                <a:ext cx="145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14:cNvPr>
              <p14:cNvContentPartPr/>
              <p14:nvPr/>
            </p14:nvContentPartPr>
            <p14:xfrm>
              <a:off x="8422183" y="3441834"/>
              <a:ext cx="31680" cy="272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4543" y="3423834"/>
                <a:ext cx="67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14:cNvPr>
              <p14:cNvContentPartPr/>
              <p14:nvPr/>
            </p14:nvContentPartPr>
            <p14:xfrm>
              <a:off x="8457823" y="3347514"/>
              <a:ext cx="76320" cy="1458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40183" y="3329514"/>
                <a:ext cx="1119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14:cNvPr>
              <p14:cNvContentPartPr/>
              <p14:nvPr/>
            </p14:nvContentPartPr>
            <p14:xfrm>
              <a:off x="8568343" y="3342114"/>
              <a:ext cx="72360" cy="1364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0343" y="3324114"/>
                <a:ext cx="108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14:cNvPr>
              <p14:cNvContentPartPr/>
              <p14:nvPr/>
            </p14:nvContentPartPr>
            <p14:xfrm>
              <a:off x="8680303" y="3377394"/>
              <a:ext cx="4680" cy="540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62303" y="3359394"/>
                <a:ext cx="40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14:cNvPr>
              <p14:cNvContentPartPr/>
              <p14:nvPr/>
            </p14:nvContentPartPr>
            <p14:xfrm>
              <a:off x="8711983" y="3311154"/>
              <a:ext cx="110520" cy="1105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94343" y="3293514"/>
                <a:ext cx="146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14:cNvPr>
              <p14:cNvContentPartPr/>
              <p14:nvPr/>
            </p14:nvContentPartPr>
            <p14:xfrm>
              <a:off x="8833663" y="3123594"/>
              <a:ext cx="180360" cy="2808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5663" y="3105954"/>
                <a:ext cx="2160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14:cNvPr>
              <p14:cNvContentPartPr/>
              <p14:nvPr/>
            </p14:nvContentPartPr>
            <p14:xfrm>
              <a:off x="8130223" y="3728394"/>
              <a:ext cx="8280" cy="31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12583" y="3710754"/>
                <a:ext cx="43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14:cNvPr>
              <p14:cNvContentPartPr/>
              <p14:nvPr/>
            </p14:nvContentPartPr>
            <p14:xfrm>
              <a:off x="8175223" y="3658914"/>
              <a:ext cx="97920" cy="892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57223" y="3641274"/>
                <a:ext cx="13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14:cNvPr>
              <p14:cNvContentPartPr/>
              <p14:nvPr/>
            </p14:nvContentPartPr>
            <p14:xfrm>
              <a:off x="8399503" y="3544074"/>
              <a:ext cx="41760" cy="2138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81863" y="3526434"/>
                <a:ext cx="77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14:cNvPr>
              <p14:cNvContentPartPr/>
              <p14:nvPr/>
            </p14:nvContentPartPr>
            <p14:xfrm>
              <a:off x="8321383" y="3636594"/>
              <a:ext cx="142560" cy="244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03383" y="3618954"/>
                <a:ext cx="178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14:cNvPr>
              <p14:cNvContentPartPr/>
              <p14:nvPr/>
            </p14:nvContentPartPr>
            <p14:xfrm>
              <a:off x="8466463" y="3587274"/>
              <a:ext cx="151920" cy="171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48463" y="3569634"/>
                <a:ext cx="187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14:cNvPr>
              <p14:cNvContentPartPr/>
              <p14:nvPr/>
            </p14:nvContentPartPr>
            <p14:xfrm>
              <a:off x="8758423" y="3542274"/>
              <a:ext cx="156960" cy="1731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40783" y="3524634"/>
                <a:ext cx="1926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14:cNvPr>
              <p14:cNvContentPartPr/>
              <p14:nvPr/>
            </p14:nvContentPartPr>
            <p14:xfrm>
              <a:off x="8933743" y="3603114"/>
              <a:ext cx="39600" cy="604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16103" y="3585114"/>
                <a:ext cx="75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14:cNvPr>
              <p14:cNvContentPartPr/>
              <p14:nvPr/>
            </p14:nvContentPartPr>
            <p14:xfrm>
              <a:off x="8985943" y="3565674"/>
              <a:ext cx="47520" cy="90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67943" y="3548034"/>
                <a:ext cx="831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14:cNvPr>
              <p14:cNvContentPartPr/>
              <p14:nvPr/>
            </p14:nvContentPartPr>
            <p14:xfrm>
              <a:off x="9056503" y="3462354"/>
              <a:ext cx="116280" cy="199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38503" y="3444714"/>
                <a:ext cx="151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14:cNvPr>
              <p14:cNvContentPartPr/>
              <p14:nvPr/>
            </p14:nvContentPartPr>
            <p14:xfrm>
              <a:off x="9208063" y="3424554"/>
              <a:ext cx="177120" cy="2160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90063" y="3406914"/>
                <a:ext cx="2127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216520-7732-19FA-8C88-E25A85AC125C}"/>
              </a:ext>
            </a:extLst>
          </p:cNvPr>
          <p:cNvGrpSpPr/>
          <p:nvPr/>
        </p:nvGrpSpPr>
        <p:grpSpPr>
          <a:xfrm>
            <a:off x="6998743" y="3520314"/>
            <a:ext cx="929880" cy="606240"/>
            <a:chOff x="6998743" y="3520314"/>
            <a:chExt cx="92988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14:cNvPr>
                <p14:cNvContentPartPr/>
                <p14:nvPr/>
              </p14:nvContentPartPr>
              <p14:xfrm>
                <a:off x="7015303" y="3673674"/>
                <a:ext cx="43920" cy="12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7663" y="3655674"/>
                  <a:ext cx="7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14:cNvPr>
                <p14:cNvContentPartPr/>
                <p14:nvPr/>
              </p14:nvContentPartPr>
              <p14:xfrm>
                <a:off x="7207903" y="3617154"/>
                <a:ext cx="42120" cy="227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9903" y="3599154"/>
                  <a:ext cx="77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14:cNvPr>
                <p14:cNvContentPartPr/>
                <p14:nvPr/>
              </p14:nvContentPartPr>
              <p14:xfrm>
                <a:off x="7275583" y="3717234"/>
                <a:ext cx="39960" cy="6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7943" y="3699594"/>
                  <a:ext cx="7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14:cNvPr>
                <p14:cNvContentPartPr/>
                <p14:nvPr/>
              </p14:nvContentPartPr>
              <p14:xfrm>
                <a:off x="7336423" y="3705354"/>
                <a:ext cx="52200" cy="77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18783" y="3687354"/>
                  <a:ext cx="8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14:cNvPr>
                <p14:cNvContentPartPr/>
                <p14:nvPr/>
              </p14:nvContentPartPr>
              <p14:xfrm>
                <a:off x="7381783" y="3560994"/>
                <a:ext cx="33120" cy="21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4143" y="3543354"/>
                  <a:ext cx="68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14:cNvPr>
                <p14:cNvContentPartPr/>
                <p14:nvPr/>
              </p14:nvContentPartPr>
              <p14:xfrm>
                <a:off x="7393303" y="3713274"/>
                <a:ext cx="95760" cy="63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663" y="3695634"/>
                  <a:ext cx="131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14:cNvPr>
                <p14:cNvContentPartPr/>
                <p14:nvPr/>
              </p14:nvContentPartPr>
              <p14:xfrm>
                <a:off x="7492303" y="3639474"/>
                <a:ext cx="169920" cy="487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4663" y="3621834"/>
                  <a:ext cx="2055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14:cNvPr>
                <p14:cNvContentPartPr/>
                <p14:nvPr/>
              </p14:nvContentPartPr>
              <p14:xfrm>
                <a:off x="7766623" y="3673674"/>
                <a:ext cx="89640" cy="93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8983" y="3655674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14:cNvPr>
                <p14:cNvContentPartPr/>
                <p14:nvPr/>
              </p14:nvContentPartPr>
              <p14:xfrm>
                <a:off x="7889023" y="3520314"/>
                <a:ext cx="32400" cy="25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1023" y="3502314"/>
                  <a:ext cx="68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14:cNvPr>
                <p14:cNvContentPartPr/>
                <p14:nvPr/>
              </p14:nvContentPartPr>
              <p14:xfrm>
                <a:off x="7769863" y="3656754"/>
                <a:ext cx="158760" cy="40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1863" y="3639114"/>
                  <a:ext cx="194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14:cNvPr>
                <p14:cNvContentPartPr/>
                <p14:nvPr/>
              </p14:nvContentPartPr>
              <p14:xfrm>
                <a:off x="6998743" y="3637674"/>
                <a:ext cx="124200" cy="208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1103" y="3620034"/>
                  <a:ext cx="15984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3A254CFC-4364-E686-444E-64BD0C32E6E1}"/>
              </a:ext>
            </a:extLst>
          </p:cNvPr>
          <p:cNvGrpSpPr/>
          <p:nvPr/>
        </p:nvGrpSpPr>
        <p:grpSpPr>
          <a:xfrm>
            <a:off x="5171224" y="3076434"/>
            <a:ext cx="664560" cy="362880"/>
            <a:chOff x="5171224" y="3076434"/>
            <a:chExt cx="664560" cy="3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6251B95-65A1-F87A-1B4B-365F68B30AB4}"/>
                    </a:ext>
                  </a:extLst>
                </p14:cNvPr>
                <p14:cNvContentPartPr/>
                <p14:nvPr/>
              </p14:nvContentPartPr>
              <p14:xfrm>
                <a:off x="5171224" y="3147714"/>
                <a:ext cx="88560" cy="1753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6251B95-65A1-F87A-1B4B-365F68B30A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62224" y="3139074"/>
                  <a:ext cx="106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7FE58D2-1DB1-AA19-9AF4-C6AE695624A7}"/>
                    </a:ext>
                  </a:extLst>
                </p14:cNvPr>
                <p14:cNvContentPartPr/>
                <p14:nvPr/>
              </p14:nvContentPartPr>
              <p14:xfrm>
                <a:off x="5236384" y="3220794"/>
                <a:ext cx="25560" cy="248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7FE58D2-1DB1-AA19-9AF4-C6AE695624A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27744" y="3211794"/>
                  <a:ext cx="43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48C51BF-E8E7-A509-2E15-91D854F0CF0B}"/>
                    </a:ext>
                  </a:extLst>
                </p14:cNvPr>
                <p14:cNvContentPartPr/>
                <p14:nvPr/>
              </p14:nvContentPartPr>
              <p14:xfrm>
                <a:off x="5241064" y="3137274"/>
                <a:ext cx="100080" cy="1216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48C51BF-E8E7-A509-2E15-91D854F0CF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2064" y="3128274"/>
                  <a:ext cx="117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A20A950-8ED3-BF58-A961-1FC7FEC9A5FC}"/>
                    </a:ext>
                  </a:extLst>
                </p14:cNvPr>
                <p14:cNvContentPartPr/>
                <p14:nvPr/>
              </p14:nvContentPartPr>
              <p14:xfrm>
                <a:off x="5208664" y="3231954"/>
                <a:ext cx="140040" cy="163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A20A950-8ED3-BF58-A961-1FC7FEC9A5F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99664" y="3222954"/>
                  <a:ext cx="157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42C53DA-3FE5-5B86-68B3-DCCC2173692E}"/>
                    </a:ext>
                  </a:extLst>
                </p14:cNvPr>
                <p14:cNvContentPartPr/>
                <p14:nvPr/>
              </p14:nvContentPartPr>
              <p14:xfrm>
                <a:off x="5235304" y="3276234"/>
                <a:ext cx="146160" cy="132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42C53DA-3FE5-5B86-68B3-DCCC217369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26664" y="3267234"/>
                  <a:ext cx="163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C345273-C479-7A07-910A-CD448426A6B7}"/>
                    </a:ext>
                  </a:extLst>
                </p14:cNvPr>
                <p14:cNvContentPartPr/>
                <p14:nvPr/>
              </p14:nvContentPartPr>
              <p14:xfrm>
                <a:off x="5264104" y="3324834"/>
                <a:ext cx="63000" cy="48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C345273-C479-7A07-910A-CD448426A6B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55464" y="3316194"/>
                  <a:ext cx="80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C8945F1-57CC-61D5-5E14-65C9FCFE6C63}"/>
                    </a:ext>
                  </a:extLst>
                </p14:cNvPr>
                <p14:cNvContentPartPr/>
                <p14:nvPr/>
              </p14:nvContentPartPr>
              <p14:xfrm>
                <a:off x="5266624" y="3272634"/>
                <a:ext cx="106920" cy="1666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C8945F1-57CC-61D5-5E14-65C9FCFE6C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57984" y="3263994"/>
                  <a:ext cx="124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4B3441A-DCDE-9017-0F55-7B05D0A942C8}"/>
                    </a:ext>
                  </a:extLst>
                </p14:cNvPr>
                <p14:cNvContentPartPr/>
                <p14:nvPr/>
              </p14:nvContentPartPr>
              <p14:xfrm>
                <a:off x="5450944" y="3158874"/>
                <a:ext cx="122400" cy="221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4B3441A-DCDE-9017-0F55-7B05D0A942C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42304" y="3150234"/>
                  <a:ext cx="14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2A67511-199E-C085-C5A3-60C3581BF21D}"/>
                    </a:ext>
                  </a:extLst>
                </p14:cNvPr>
                <p14:cNvContentPartPr/>
                <p14:nvPr/>
              </p14:nvContentPartPr>
              <p14:xfrm>
                <a:off x="5531584" y="3135474"/>
                <a:ext cx="83160" cy="1191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2A67511-199E-C085-C5A3-60C3581BF2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22944" y="3126474"/>
                  <a:ext cx="100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E3C470A-53C2-A45E-ED9C-CA627E0F12F4}"/>
                    </a:ext>
                  </a:extLst>
                </p14:cNvPr>
                <p14:cNvContentPartPr/>
                <p14:nvPr/>
              </p14:nvContentPartPr>
              <p14:xfrm>
                <a:off x="5621584" y="3076434"/>
                <a:ext cx="214200" cy="280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E3C470A-53C2-A45E-ED9C-CA627E0F12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12944" y="3067794"/>
                  <a:ext cx="231840" cy="29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3F5F529-7304-3FE8-AB21-34E66D4C5104}"/>
                  </a:ext>
                </a:extLst>
              </p14:cNvPr>
              <p14:cNvContentPartPr/>
              <p14:nvPr/>
            </p14:nvContentPartPr>
            <p14:xfrm>
              <a:off x="4827064" y="3557034"/>
              <a:ext cx="1199160" cy="21240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3F5F529-7304-3FE8-AB21-34E66D4C510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18424" y="3548394"/>
                <a:ext cx="1216800" cy="23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</a:t>
            </a:r>
            <a:r>
              <a:rPr lang="en-CA" sz="2800" dirty="0" err="1"/>
              <a:t>fronto</a:t>
            </a:r>
            <a:r>
              <a:rPr lang="en-CA" sz="2800" dirty="0"/>
              <a:t>-parallel plane at unknown distance D</a:t>
            </a:r>
          </a:p>
          <a:p>
            <a:pPr marL="514350" indent="-514350"/>
            <a:r>
              <a:rPr lang="en-CA" sz="2800" dirty="0"/>
              <a:t>By same logic as before we have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b="47834"/>
          <a:stretch>
            <a:fillRect/>
          </a:stretch>
        </p:blipFill>
        <p:spPr bwMode="auto">
          <a:xfrm>
            <a:off x="1331640" y="2780928"/>
            <a:ext cx="63367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7"/>
          <p:cNvSpPr txBox="1">
            <a:spLocks/>
          </p:cNvSpPr>
          <p:nvPr/>
        </p:nvSpPr>
        <p:spPr>
          <a:xfrm>
            <a:off x="395536" y="4044205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Premultiplying by inverse of intrinsic matrix 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653136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5473</TotalTime>
  <Words>2904</Words>
  <Application>Microsoft Office PowerPoint</Application>
  <PresentationFormat>全屏显示(4:3)</PresentationFormat>
  <Paragraphs>556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Transformation models</vt:lpstr>
      <vt:lpstr>Motivation: augmented reality tracking</vt:lpstr>
      <vt:lpstr>Euclidean Transformation</vt:lpstr>
      <vt:lpstr>Euclidean Transformation</vt:lpstr>
      <vt:lpstr>Euclidean Transformation</vt:lpstr>
      <vt:lpstr>Euclidean Transformation</vt:lpstr>
      <vt:lpstr>Similarity Transformation</vt:lpstr>
      <vt:lpstr>Similarity Transformation</vt:lpstr>
      <vt:lpstr>Similarity Transformation</vt:lpstr>
      <vt:lpstr>Similarity Transformation</vt:lpstr>
      <vt:lpstr>Affine Transformation</vt:lpstr>
      <vt:lpstr>Affine Transform</vt:lpstr>
      <vt:lpstr>Projective transformation /  collinearity / homography</vt:lpstr>
      <vt:lpstr>Homography</vt:lpstr>
      <vt:lpstr>Modeling for noise</vt:lpstr>
      <vt:lpstr>Structure</vt:lpstr>
      <vt:lpstr>Learning and inference problems</vt:lpstr>
      <vt:lpstr>Learning and inference problems</vt:lpstr>
      <vt:lpstr>Learning transformation models</vt:lpstr>
      <vt:lpstr>Learning Euclidean parameters</vt:lpstr>
      <vt:lpstr>Learning Euclidean parameters</vt:lpstr>
      <vt:lpstr>Learning similarity parameters</vt:lpstr>
      <vt:lpstr>Learning affine parameters</vt:lpstr>
      <vt:lpstr>Learning homography parameters</vt:lpstr>
      <vt:lpstr>Learning homography parameters</vt:lpstr>
      <vt:lpstr>Learning homography parameters</vt:lpstr>
      <vt:lpstr>Inference problems</vt:lpstr>
      <vt:lpstr>Inference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Problem 1:  exterior orientation</vt:lpstr>
      <vt:lpstr>Problem 1:  exterior orientation</vt:lpstr>
      <vt:lpstr>Problem 1:  exterior orientation</vt:lpstr>
      <vt:lpstr>Problem 1:  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Problem 2: calibration</vt:lpstr>
      <vt:lpstr>Structure</vt:lpstr>
      <vt:lpstr>Calibration</vt:lpstr>
      <vt:lpstr>Structure</vt:lpstr>
      <vt:lpstr>Problem 3 – Inferring 3D points (triangulation / reconstruction)</vt:lpstr>
      <vt:lpstr>Reconstruction</vt:lpstr>
      <vt:lpstr>Reconstruction</vt:lpstr>
      <vt:lpstr>Problem 3 - reconstruction</vt:lpstr>
      <vt:lpstr>Structure</vt:lpstr>
      <vt:lpstr>Transformations between images</vt:lpstr>
      <vt:lpstr>Properties of the homography</vt:lpstr>
      <vt:lpstr>Camera under pure rotation</vt:lpstr>
      <vt:lpstr>Structure</vt:lpstr>
      <vt:lpstr>Robust estimation</vt:lpstr>
      <vt:lpstr>RANSAC</vt:lpstr>
      <vt:lpstr>RANSAC</vt:lpstr>
      <vt:lpstr>Fitting a homography with RANSAC</vt:lpstr>
      <vt:lpstr>Piecewise planarity</vt:lpstr>
      <vt:lpstr>Approach 1 – Sequential RANSAC</vt:lpstr>
      <vt:lpstr>Approach 2 – PEaRL  (propose, estimate and re-learn)</vt:lpstr>
      <vt:lpstr>Approach 2 – PEaRL </vt:lpstr>
      <vt:lpstr>Structure</vt:lpstr>
      <vt:lpstr>Augmented reality tracking</vt:lpstr>
      <vt:lpstr>Fast matching of keypoints</vt:lpstr>
      <vt:lpstr>Visual panoramas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122</cp:revision>
  <dcterms:created xsi:type="dcterms:W3CDTF">2011-06-01T16:56:42Z</dcterms:created>
  <dcterms:modified xsi:type="dcterms:W3CDTF">2023-11-23T09:52:56Z</dcterms:modified>
</cp:coreProperties>
</file>